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150" r:id="rId2"/>
    <p:sldId id="1643" r:id="rId3"/>
    <p:sldId id="2042" r:id="rId4"/>
    <p:sldId id="2097" r:id="rId5"/>
    <p:sldId id="2101" r:id="rId6"/>
    <p:sldId id="2102" r:id="rId7"/>
    <p:sldId id="2103" r:id="rId8"/>
    <p:sldId id="2104" r:id="rId9"/>
    <p:sldId id="2105" r:id="rId10"/>
    <p:sldId id="2106" r:id="rId11"/>
    <p:sldId id="2107" r:id="rId12"/>
    <p:sldId id="2108" r:id="rId13"/>
    <p:sldId id="2109" r:id="rId14"/>
    <p:sldId id="2110" r:id="rId15"/>
    <p:sldId id="2111" r:id="rId16"/>
    <p:sldId id="2112" r:id="rId17"/>
    <p:sldId id="2113" r:id="rId18"/>
    <p:sldId id="2114" r:id="rId19"/>
    <p:sldId id="2115" r:id="rId20"/>
    <p:sldId id="2116" r:id="rId21"/>
    <p:sldId id="2117" r:id="rId22"/>
    <p:sldId id="2122" r:id="rId23"/>
    <p:sldId id="2118" r:id="rId24"/>
    <p:sldId id="2119" r:id="rId25"/>
    <p:sldId id="2120" r:id="rId26"/>
    <p:sldId id="2121" r:id="rId27"/>
    <p:sldId id="2123" r:id="rId28"/>
    <p:sldId id="2124" r:id="rId29"/>
    <p:sldId id="2125" r:id="rId30"/>
    <p:sldId id="2126" r:id="rId31"/>
    <p:sldId id="2127" r:id="rId32"/>
    <p:sldId id="2128" r:id="rId33"/>
    <p:sldId id="2130" r:id="rId34"/>
    <p:sldId id="2132" r:id="rId35"/>
    <p:sldId id="2137" r:id="rId36"/>
    <p:sldId id="2141" r:id="rId37"/>
    <p:sldId id="2142" r:id="rId38"/>
    <p:sldId id="2143" r:id="rId39"/>
    <p:sldId id="2144" r:id="rId40"/>
    <p:sldId id="2133" r:id="rId41"/>
    <p:sldId id="2134" r:id="rId42"/>
    <p:sldId id="2135" r:id="rId43"/>
    <p:sldId id="2136" r:id="rId44"/>
    <p:sldId id="2145" r:id="rId45"/>
    <p:sldId id="2146" r:id="rId46"/>
    <p:sldId id="2147" r:id="rId47"/>
    <p:sldId id="2148" r:id="rId48"/>
    <p:sldId id="2149" r:id="rId4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ADADEB"/>
    <a:srgbClr val="DFADE7"/>
    <a:srgbClr val="ADA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00" autoAdjust="0"/>
    <p:restoredTop sz="90532" autoAdjust="0"/>
  </p:normalViewPr>
  <p:slideViewPr>
    <p:cSldViewPr>
      <p:cViewPr>
        <p:scale>
          <a:sx n="40" d="100"/>
          <a:sy n="40" d="100"/>
        </p:scale>
        <p:origin x="-138" y="-5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7DF0FC6F-90EE-4018-88F4-1B161A684BD0}" type="slidenum">
              <a:rPr lang="en-US"/>
              <a:pPr>
                <a:defRPr/>
              </a:pPr>
              <a:t>‹#›</a:t>
            </a:fld>
            <a:endParaRPr lang="en-US"/>
          </a:p>
        </p:txBody>
      </p:sp>
    </p:spTree>
    <p:extLst>
      <p:ext uri="{BB962C8B-B14F-4D97-AF65-F5344CB8AC3E}">
        <p14:creationId xmlns:p14="http://schemas.microsoft.com/office/powerpoint/2010/main" val="1407467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imes New Roman" pitchFamily="18" charset="0"/>
                <a:ea typeface="+mn-ea"/>
                <a:cs typeface="+mn-cs"/>
              </a:rPr>
              <a:t>5:39 </a:t>
            </a:r>
            <a:r>
              <a:rPr lang="en-US" sz="1200" b="1" kern="1200" dirty="0" err="1" smtClean="0">
                <a:solidFill>
                  <a:schemeClr val="tx1"/>
                </a:solidFill>
                <a:effectLst/>
                <a:latin typeface="Times New Roman" pitchFamily="18" charset="0"/>
                <a:ea typeface="+mn-ea"/>
                <a:cs typeface="+mn-cs"/>
              </a:rPr>
              <a:t>Escudriñad</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ereunate</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Examináis</a:t>
            </a:r>
            <a:r>
              <a:rPr lang="en-US" sz="1200" b="1" kern="1200" dirty="0" smtClean="0">
                <a:solidFill>
                  <a:schemeClr val="tx1"/>
                </a:solidFill>
                <a:effectLst/>
                <a:latin typeface="Times New Roman" pitchFamily="18" charset="0"/>
                <a:ea typeface="+mn-ea"/>
                <a:cs typeface="+mn-cs"/>
              </a:rPr>
              <a:t>, LBLA; </a:t>
            </a:r>
            <a:r>
              <a:rPr lang="en-US" sz="1200" kern="1200" dirty="0" err="1" smtClean="0">
                <a:solidFill>
                  <a:schemeClr val="tx1"/>
                </a:solidFill>
                <a:effectLst/>
                <a:latin typeface="Times New Roman" pitchFamily="18" charset="0"/>
                <a:ea typeface="+mn-ea"/>
                <a:cs typeface="+mn-cs"/>
              </a:rPr>
              <a:t>minuciosamente</a:t>
            </a:r>
            <a:r>
              <a:rPr lang="en-US" sz="1200" kern="1200" dirty="0" smtClean="0">
                <a:solidFill>
                  <a:schemeClr val="tx1"/>
                </a:solidFill>
                <a:effectLst/>
                <a:latin typeface="Times New Roman" pitchFamily="18" charset="0"/>
                <a:ea typeface="+mn-ea"/>
                <a:cs typeface="+mn-cs"/>
              </a:rPr>
              <a:t>)</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las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Escrituras</a:t>
            </a:r>
            <a:r>
              <a:rPr lang="en-US" sz="1200" b="1" kern="1200" dirty="0" smtClean="0">
                <a:solidFill>
                  <a:schemeClr val="tx1"/>
                </a:solidFill>
                <a:effectLst/>
                <a:latin typeface="Times New Roman" pitchFamily="18" charset="0"/>
                <a:ea typeface="+mn-ea"/>
                <a:cs typeface="+mn-cs"/>
              </a:rPr>
              <a:t>; -- </a:t>
            </a:r>
            <a:r>
              <a:rPr lang="en-US" sz="1200" kern="1200" dirty="0" smtClean="0">
                <a:solidFill>
                  <a:schemeClr val="tx1"/>
                </a:solidFill>
                <a:effectLst/>
                <a:latin typeface="Times New Roman" pitchFamily="18" charset="0"/>
                <a:ea typeface="+mn-ea"/>
                <a:cs typeface="+mn-cs"/>
              </a:rPr>
              <a:t>Este </a:t>
            </a:r>
            <a:r>
              <a:rPr lang="en-US" sz="1200" kern="1200" dirty="0" err="1" smtClean="0">
                <a:solidFill>
                  <a:schemeClr val="tx1"/>
                </a:solidFill>
                <a:effectLst/>
                <a:latin typeface="Times New Roman" pitchFamily="18" charset="0"/>
                <a:ea typeface="+mn-ea"/>
                <a:cs typeface="+mn-cs"/>
              </a:rPr>
              <a:t>verbo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puede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traducido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indicativo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afirmación</a:t>
            </a:r>
            <a:r>
              <a:rPr lang="en-US" sz="1200" kern="1200" dirty="0" smtClean="0">
                <a:solidFill>
                  <a:schemeClr val="tx1"/>
                </a:solidFill>
                <a:effectLst/>
                <a:latin typeface="Times New Roman" pitchFamily="18" charset="0"/>
                <a:ea typeface="+mn-ea"/>
                <a:cs typeface="+mn-cs"/>
              </a:rPr>
              <a:t>) o </a:t>
            </a:r>
            <a:r>
              <a:rPr lang="en-US" sz="1200" kern="1200" dirty="0" err="1" smtClean="0">
                <a:solidFill>
                  <a:schemeClr val="tx1"/>
                </a:solidFill>
                <a:effectLst/>
                <a:latin typeface="Times New Roman" pitchFamily="18" charset="0"/>
                <a:ea typeface="+mn-ea"/>
                <a:cs typeface="+mn-cs"/>
              </a:rPr>
              <a:t>imperativo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mandamiento</a:t>
            </a:r>
            <a:r>
              <a:rPr lang="en-US" sz="1200" kern="1200" dirty="0" smtClean="0">
                <a:solidFill>
                  <a:schemeClr val="tx1"/>
                </a:solidFill>
                <a:effectLst/>
                <a:latin typeface="Times New Roman" pitchFamily="18" charset="0"/>
                <a:ea typeface="+mn-ea"/>
                <a:cs typeface="+mn-cs"/>
              </a:rPr>
              <a:t>). Un </a:t>
            </a:r>
            <a:r>
              <a:rPr lang="en-US" sz="1200" kern="1200" dirty="0" err="1" smtClean="0">
                <a:solidFill>
                  <a:schemeClr val="tx1"/>
                </a:solidFill>
                <a:effectLst/>
                <a:latin typeface="Times New Roman" pitchFamily="18" charset="0"/>
                <a:ea typeface="+mn-ea"/>
                <a:cs typeface="+mn-cs"/>
              </a:rPr>
              <a:t>comentarista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insiste</a:t>
            </a:r>
            <a:r>
              <a:rPr lang="en-US" sz="1200" kern="1200" dirty="0" smtClean="0">
                <a:solidFill>
                  <a:schemeClr val="tx1"/>
                </a:solidFill>
                <a:effectLst/>
                <a:latin typeface="Times New Roman" pitchFamily="18" charset="0"/>
                <a:ea typeface="+mn-ea"/>
                <a:cs typeface="+mn-cs"/>
              </a:rPr>
              <a:t> en el </a:t>
            </a:r>
            <a:r>
              <a:rPr lang="en-US" sz="1200" kern="1200" dirty="0" err="1" smtClean="0">
                <a:solidFill>
                  <a:schemeClr val="tx1"/>
                </a:solidFill>
                <a:effectLst/>
                <a:latin typeface="Times New Roman" pitchFamily="18" charset="0"/>
                <a:ea typeface="+mn-ea"/>
                <a:cs typeface="+mn-cs"/>
              </a:rPr>
              <a:t>imperativo</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afirma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Cristo dice: </a:t>
            </a:r>
            <a:r>
              <a:rPr lang="en-US" sz="1200" kern="1200" dirty="0" err="1" smtClean="0">
                <a:solidFill>
                  <a:schemeClr val="tx1"/>
                </a:solidFill>
                <a:effectLst/>
                <a:latin typeface="Times New Roman" pitchFamily="18" charset="0"/>
                <a:ea typeface="+mn-ea"/>
                <a:cs typeface="+mn-cs"/>
              </a:rPr>
              <a:t>Aquí</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está</a:t>
            </a:r>
            <a:r>
              <a:rPr lang="en-US" sz="1200" kern="1200" dirty="0" smtClean="0">
                <a:solidFill>
                  <a:schemeClr val="tx1"/>
                </a:solidFill>
                <a:effectLst/>
                <a:latin typeface="Times New Roman" pitchFamily="18" charset="0"/>
                <a:ea typeface="+mn-ea"/>
                <a:cs typeface="+mn-cs"/>
              </a:rPr>
              <a:t> mi </a:t>
            </a:r>
            <a:r>
              <a:rPr lang="en-US" sz="1200" kern="1200" dirty="0" err="1" smtClean="0">
                <a:solidFill>
                  <a:schemeClr val="tx1"/>
                </a:solidFill>
                <a:effectLst/>
                <a:latin typeface="Times New Roman" pitchFamily="18" charset="0"/>
                <a:ea typeface="+mn-ea"/>
                <a:cs typeface="+mn-cs"/>
              </a:rPr>
              <a:t>Testigo</a:t>
            </a:r>
            <a:r>
              <a:rPr lang="en-US" sz="1200" kern="1200" dirty="0" smtClean="0">
                <a:solidFill>
                  <a:schemeClr val="tx1"/>
                </a:solidFill>
                <a:effectLst/>
                <a:latin typeface="Times New Roman" pitchFamily="18" charset="0"/>
                <a:ea typeface="+mn-ea"/>
                <a:cs typeface="+mn-cs"/>
              </a:rPr>
              <a:t> (el Padre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testifica</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través</a:t>
            </a:r>
            <a:r>
              <a:rPr lang="en-US" sz="1200" kern="1200" dirty="0" smtClean="0">
                <a:solidFill>
                  <a:schemeClr val="tx1"/>
                </a:solidFill>
                <a:effectLst/>
                <a:latin typeface="Times New Roman" pitchFamily="18" charset="0"/>
                <a:ea typeface="+mn-ea"/>
                <a:cs typeface="+mn-cs"/>
              </a:rPr>
              <a:t> del </a:t>
            </a:r>
            <a:r>
              <a:rPr lang="en-US" sz="1200" kern="1200" dirty="0" err="1" smtClean="0">
                <a:solidFill>
                  <a:schemeClr val="tx1"/>
                </a:solidFill>
                <a:effectLst/>
                <a:latin typeface="Times New Roman" pitchFamily="18" charset="0"/>
                <a:ea typeface="+mn-ea"/>
                <a:cs typeface="+mn-cs"/>
              </a:rPr>
              <a:t>Antiguo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Testamento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Ustedes</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conocen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testimonio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Examinadlo</a:t>
            </a:r>
            <a:r>
              <a:rPr lang="en-US" sz="1200" kern="1200" dirty="0" smtClean="0">
                <a:solidFill>
                  <a:schemeClr val="tx1"/>
                </a:solidFill>
                <a:effectLst/>
                <a:latin typeface="Times New Roman" pitchFamily="18" charset="0"/>
                <a:ea typeface="+mn-ea"/>
                <a:cs typeface="+mn-cs"/>
              </a:rPr>
              <a:t>! (RCHL). </a:t>
            </a:r>
            <a:r>
              <a:rPr lang="en-US" sz="1200" kern="1200" dirty="0" err="1" smtClean="0">
                <a:solidFill>
                  <a:schemeClr val="tx1"/>
                </a:solidFill>
                <a:effectLst/>
                <a:latin typeface="Times New Roman" pitchFamily="18" charset="0"/>
                <a:ea typeface="+mn-ea"/>
                <a:cs typeface="+mn-cs"/>
              </a:rPr>
              <a:t>Otro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está</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acuerdo</a:t>
            </a:r>
            <a:r>
              <a:rPr lang="en-US" sz="1200" kern="1200" dirty="0" smtClean="0">
                <a:solidFill>
                  <a:schemeClr val="tx1"/>
                </a:solidFill>
                <a:effectLst/>
                <a:latin typeface="Times New Roman" pitchFamily="18" charset="0"/>
                <a:ea typeface="+mn-ea"/>
                <a:cs typeface="+mn-cs"/>
              </a:rPr>
              <a:t> con </a:t>
            </a:r>
            <a:r>
              <a:rPr lang="en-US" sz="1200" kern="1200" dirty="0" err="1" smtClean="0">
                <a:solidFill>
                  <a:schemeClr val="tx1"/>
                </a:solidFill>
                <a:effectLst/>
                <a:latin typeface="Times New Roman" pitchFamily="18" charset="0"/>
                <a:ea typeface="+mn-ea"/>
                <a:cs typeface="+mn-cs"/>
              </a:rPr>
              <a:t>esto</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cita</a:t>
            </a:r>
            <a:r>
              <a:rPr lang="en-US" sz="1200" kern="1200" dirty="0" smtClean="0">
                <a:solidFill>
                  <a:schemeClr val="tx1"/>
                </a:solidFill>
                <a:effectLst/>
                <a:latin typeface="Times New Roman" pitchFamily="18" charset="0"/>
                <a:ea typeface="+mn-ea"/>
                <a:cs typeface="+mn-cs"/>
              </a:rPr>
              <a:t> 7:52 </a:t>
            </a:r>
            <a:r>
              <a:rPr lang="en-US" sz="1200" kern="1200" dirty="0" err="1" smtClean="0">
                <a:solidFill>
                  <a:schemeClr val="tx1"/>
                </a:solidFill>
                <a:effectLst/>
                <a:latin typeface="Times New Roman" pitchFamily="18" charset="0"/>
                <a:ea typeface="+mn-ea"/>
                <a:cs typeface="+mn-cs"/>
              </a:rPr>
              <a:t>como</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único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texto</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libro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aparte</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éste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usa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verbo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Escudriña</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ve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galilea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nunca</a:t>
            </a:r>
            <a:r>
              <a:rPr lang="en-US" sz="1200" kern="1200" dirty="0" smtClean="0">
                <a:solidFill>
                  <a:schemeClr val="tx1"/>
                </a:solidFill>
                <a:effectLst/>
                <a:latin typeface="Times New Roman" pitchFamily="18" charset="0"/>
                <a:ea typeface="+mn-ea"/>
                <a:cs typeface="+mn-cs"/>
              </a:rPr>
              <a:t> se ha </a:t>
            </a:r>
            <a:r>
              <a:rPr lang="en-US" sz="1200" kern="1200" dirty="0" err="1" smtClean="0">
                <a:solidFill>
                  <a:schemeClr val="tx1"/>
                </a:solidFill>
                <a:effectLst/>
                <a:latin typeface="Times New Roman" pitchFamily="18" charset="0"/>
                <a:ea typeface="+mn-ea"/>
                <a:cs typeface="+mn-cs"/>
              </a:rPr>
              <a:t>levantado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profeta</a:t>
            </a:r>
            <a:r>
              <a:rPr lang="en-US" sz="1200" kern="1200" dirty="0" smtClean="0">
                <a:solidFill>
                  <a:schemeClr val="tx1"/>
                </a:solidFill>
                <a:effectLst/>
                <a:latin typeface="Times New Roman" pitchFamily="18" charset="0"/>
                <a:ea typeface="+mn-ea"/>
                <a:cs typeface="+mn-cs"/>
              </a:rPr>
              <a:t>" (AWP). </a:t>
            </a:r>
            <a:r>
              <a:rPr lang="en-US" sz="1200" kern="1200" dirty="0" err="1" smtClean="0">
                <a:solidFill>
                  <a:schemeClr val="tx1"/>
                </a:solidFill>
                <a:effectLst/>
                <a:latin typeface="Times New Roman" pitchFamily="18" charset="0"/>
                <a:ea typeface="+mn-ea"/>
                <a:cs typeface="+mn-cs"/>
              </a:rPr>
              <a:t>Obviamente</a:t>
            </a:r>
            <a:r>
              <a:rPr lang="en-US" sz="1200" kern="1200" dirty="0" smtClean="0">
                <a:solidFill>
                  <a:schemeClr val="tx1"/>
                </a:solidFill>
                <a:effectLst/>
                <a:latin typeface="Times New Roman" pitchFamily="18" charset="0"/>
                <a:ea typeface="+mn-ea"/>
                <a:cs typeface="+mn-cs"/>
              </a:rPr>
              <a:t> en 7:52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imperativo</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puede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ser</a:t>
            </a:r>
            <a:r>
              <a:rPr lang="en-US" sz="1200" kern="1200" dirty="0" smtClean="0">
                <a:solidFill>
                  <a:schemeClr val="tx1"/>
                </a:solidFill>
                <a:effectLst/>
                <a:latin typeface="Times New Roman" pitchFamily="18" charset="0"/>
                <a:ea typeface="+mn-ea"/>
                <a:cs typeface="+mn-cs"/>
              </a:rPr>
              <a:t> en 5:39 </a:t>
            </a:r>
            <a:r>
              <a:rPr lang="en-US" sz="1200" kern="1200" dirty="0" err="1" smtClean="0">
                <a:solidFill>
                  <a:schemeClr val="tx1"/>
                </a:solidFill>
                <a:effectLst/>
                <a:latin typeface="Times New Roman" pitchFamily="18" charset="0"/>
                <a:ea typeface="+mn-ea"/>
                <a:cs typeface="+mn-cs"/>
              </a:rPr>
              <a:t>también</a:t>
            </a:r>
            <a:r>
              <a:rPr lang="en-US" sz="1200" kern="1200" dirty="0" smtClean="0">
                <a:solidFill>
                  <a:schemeClr val="tx1"/>
                </a:solidFill>
                <a:effectLst/>
                <a:latin typeface="Times New Roman" pitchFamily="18" charset="0"/>
                <a:ea typeface="+mn-ea"/>
                <a:cs typeface="+mn-cs"/>
              </a:rPr>
              <a:t>. Si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imperativo</a:t>
            </a:r>
            <a:r>
              <a:rPr lang="en-US" sz="1200" kern="1200" dirty="0" smtClean="0">
                <a:solidFill>
                  <a:schemeClr val="tx1"/>
                </a:solidFill>
                <a:effectLst/>
                <a:latin typeface="Times New Roman" pitchFamily="18" charset="0"/>
                <a:ea typeface="+mn-ea"/>
                <a:cs typeface="+mn-cs"/>
              </a:rPr>
              <a:t>, Cristo </a:t>
            </a:r>
            <a:r>
              <a:rPr lang="en-US" sz="1200" kern="1200" dirty="0" err="1" smtClean="0">
                <a:solidFill>
                  <a:schemeClr val="tx1"/>
                </a:solidFill>
                <a:effectLst/>
                <a:latin typeface="Times New Roman" pitchFamily="18" charset="0"/>
                <a:ea typeface="+mn-ea"/>
                <a:cs typeface="+mn-cs"/>
              </a:rPr>
              <a:t>habló</a:t>
            </a:r>
            <a:r>
              <a:rPr lang="en-US" sz="1200" kern="1200" dirty="0" smtClean="0">
                <a:solidFill>
                  <a:schemeClr val="tx1"/>
                </a:solidFill>
                <a:effectLst/>
                <a:latin typeface="Times New Roman" pitchFamily="18" charset="0"/>
                <a:ea typeface="+mn-ea"/>
                <a:cs typeface="+mn-cs"/>
              </a:rPr>
              <a:t> de la </a:t>
            </a:r>
            <a:r>
              <a:rPr lang="en-US" sz="1200" kern="1200" dirty="0" err="1" smtClean="0">
                <a:solidFill>
                  <a:schemeClr val="tx1"/>
                </a:solidFill>
                <a:effectLst/>
                <a:latin typeface="Times New Roman" pitchFamily="18" charset="0"/>
                <a:ea typeface="+mn-ea"/>
                <a:cs typeface="+mn-cs"/>
              </a:rPr>
              <a:t>confianza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ellos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tenían</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y les </a:t>
            </a:r>
            <a:r>
              <a:rPr lang="en-US" sz="1200" i="1" kern="1200" dirty="0" err="1" smtClean="0">
                <a:solidFill>
                  <a:schemeClr val="tx1"/>
                </a:solidFill>
                <a:effectLst/>
                <a:latin typeface="Times New Roman" pitchFamily="18" charset="0"/>
                <a:ea typeface="+mn-ea"/>
                <a:cs typeface="+mn-cs"/>
              </a:rPr>
              <a:t>mandó</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examinaran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sí</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hablaban</a:t>
            </a:r>
            <a:r>
              <a:rPr lang="en-US" sz="1200" kern="1200" dirty="0" smtClean="0">
                <a:solidFill>
                  <a:schemeClr val="tx1"/>
                </a:solidFill>
                <a:effectLst/>
                <a:latin typeface="Times New Roman" pitchFamily="18" charset="0"/>
                <a:ea typeface="+mn-ea"/>
                <a:cs typeface="+mn-cs"/>
              </a:rPr>
              <a:t> de El.</a:t>
            </a:r>
          </a:p>
          <a:p>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creen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verbo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debe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traducido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modo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indicativo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dicen</a:t>
            </a:r>
            <a:r>
              <a:rPr lang="en-US" sz="1200" kern="1200" dirty="0" smtClean="0">
                <a:solidFill>
                  <a:schemeClr val="tx1"/>
                </a:solidFill>
                <a:effectLst/>
                <a:latin typeface="Times New Roman" pitchFamily="18" charset="0"/>
                <a:ea typeface="+mn-ea"/>
                <a:cs typeface="+mn-cs"/>
              </a:rPr>
              <a:t> (1)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indicativo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concuerda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mejor</a:t>
            </a:r>
            <a:r>
              <a:rPr lang="en-US" sz="1200" kern="1200" dirty="0" smtClean="0">
                <a:solidFill>
                  <a:schemeClr val="tx1"/>
                </a:solidFill>
                <a:effectLst/>
                <a:latin typeface="Times New Roman" pitchFamily="18" charset="0"/>
                <a:ea typeface="+mn-ea"/>
                <a:cs typeface="+mn-cs"/>
              </a:rPr>
              <a:t> con lo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Jesús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está</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diciendo</a:t>
            </a:r>
            <a:r>
              <a:rPr lang="en-US" sz="1200" kern="1200" dirty="0" smtClean="0">
                <a:solidFill>
                  <a:schemeClr val="tx1"/>
                </a:solidFill>
                <a:effectLst/>
                <a:latin typeface="Times New Roman" pitchFamily="18" charset="0"/>
                <a:ea typeface="+mn-ea"/>
                <a:cs typeface="+mn-cs"/>
              </a:rPr>
              <a:t>; (2)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demás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verbos</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contexto</a:t>
            </a:r>
            <a:r>
              <a:rPr lang="en-US" sz="1200" kern="1200" dirty="0" smtClean="0">
                <a:solidFill>
                  <a:schemeClr val="tx1"/>
                </a:solidFill>
                <a:effectLst/>
                <a:latin typeface="Times New Roman" pitchFamily="18" charset="0"/>
                <a:ea typeface="+mn-ea"/>
                <a:cs typeface="+mn-cs"/>
              </a:rPr>
              <a:t> no son </a:t>
            </a:r>
            <a:r>
              <a:rPr lang="en-US" sz="1200" kern="1200" dirty="0" err="1" smtClean="0">
                <a:solidFill>
                  <a:schemeClr val="tx1"/>
                </a:solidFill>
                <a:effectLst/>
                <a:latin typeface="Times New Roman" pitchFamily="18" charset="0"/>
                <a:ea typeface="+mn-ea"/>
                <a:cs typeface="+mn-cs"/>
              </a:rPr>
              <a:t>imperativos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sino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indicativos</a:t>
            </a:r>
            <a:r>
              <a:rPr lang="en-US" sz="1200" kern="1200" dirty="0" smtClean="0">
                <a:solidFill>
                  <a:schemeClr val="tx1"/>
                </a:solidFill>
                <a:effectLst/>
                <a:latin typeface="Times New Roman" pitchFamily="18" charset="0"/>
                <a:ea typeface="+mn-ea"/>
                <a:cs typeface="+mn-cs"/>
              </a:rPr>
              <a:t>; y (3)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no era </a:t>
            </a:r>
            <a:r>
              <a:rPr lang="en-US" sz="1200" kern="1200" dirty="0" err="1" smtClean="0">
                <a:solidFill>
                  <a:schemeClr val="tx1"/>
                </a:solidFill>
                <a:effectLst/>
                <a:latin typeface="Times New Roman" pitchFamily="18" charset="0"/>
                <a:ea typeface="+mn-ea"/>
                <a:cs typeface="+mn-cs"/>
              </a:rPr>
              <a:t>necesario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mandar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escudriñaran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lo </a:t>
            </a:r>
            <a:r>
              <a:rPr lang="en-US" sz="1200" kern="1200" dirty="0" err="1" smtClean="0">
                <a:solidFill>
                  <a:schemeClr val="tx1"/>
                </a:solidFill>
                <a:effectLst/>
                <a:latin typeface="Times New Roman" pitchFamily="18" charset="0"/>
                <a:ea typeface="+mn-ea"/>
                <a:cs typeface="+mn-cs"/>
              </a:rPr>
              <a:t>hacían</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sinagogas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cada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sábado</a:t>
            </a:r>
            <a:r>
              <a:rPr lang="en-US" sz="1200" kern="1200" dirty="0" smtClean="0">
                <a:solidFill>
                  <a:schemeClr val="tx1"/>
                </a:solidFill>
                <a:effectLst/>
                <a:latin typeface="Times New Roman" pitchFamily="18" charset="0"/>
                <a:ea typeface="+mn-ea"/>
                <a:cs typeface="+mn-cs"/>
              </a:rPr>
              <a:t>.</a:t>
            </a:r>
            <a:r>
              <a:rPr lang="en-US" sz="1200" b="1" kern="1200" dirty="0" smtClean="0">
                <a:solidFill>
                  <a:schemeClr val="tx1"/>
                </a:solidFill>
                <a:effectLst/>
                <a:latin typeface="Times New Roman" pitchFamily="18" charset="0"/>
                <a:ea typeface="+mn-ea"/>
                <a:cs typeface="+mn-cs"/>
              </a:rPr>
              <a:t> </a:t>
            </a:r>
            <a:endParaRPr lang="en-US" sz="1200" kern="1200" dirty="0" smtClean="0">
              <a:solidFill>
                <a:schemeClr val="tx1"/>
              </a:solidFill>
              <a:effectLst/>
              <a:latin typeface="Times New Roman" pitchFamily="18" charset="0"/>
              <a:ea typeface="+mn-ea"/>
              <a:cs typeface="+mn-cs"/>
            </a:endParaRPr>
          </a:p>
          <a:p>
            <a:r>
              <a:rPr lang="en-US" sz="1200" b="1" kern="1200" dirty="0" smtClean="0">
                <a:solidFill>
                  <a:schemeClr val="tx1"/>
                </a:solidFill>
                <a:effectLst/>
                <a:latin typeface="Times New Roman" pitchFamily="18" charset="0"/>
                <a:ea typeface="+mn-ea"/>
                <a:cs typeface="+mn-cs"/>
              </a:rPr>
              <a:t>	-- </a:t>
            </a:r>
            <a:r>
              <a:rPr lang="en-US" sz="1200" b="1" kern="1200" dirty="0" err="1" smtClean="0">
                <a:solidFill>
                  <a:schemeClr val="tx1"/>
                </a:solidFill>
                <a:effectLst/>
                <a:latin typeface="Times New Roman" pitchFamily="18" charset="0"/>
                <a:ea typeface="+mn-ea"/>
                <a:cs typeface="+mn-cs"/>
              </a:rPr>
              <a:t>porque</a:t>
            </a:r>
            <a:r>
              <a:rPr lang="en-US" sz="1200" b="1" kern="1200" dirty="0" smtClean="0">
                <a:solidFill>
                  <a:schemeClr val="tx1"/>
                </a:solidFill>
                <a:effectLst/>
                <a:latin typeface="Times New Roman" pitchFamily="18" charset="0"/>
                <a:ea typeface="+mn-ea"/>
                <a:cs typeface="+mn-cs"/>
              </a:rPr>
              <a:t> a </a:t>
            </a:r>
            <a:r>
              <a:rPr lang="en-US" sz="1200" b="1" kern="1200" dirty="0" err="1" smtClean="0">
                <a:solidFill>
                  <a:schemeClr val="tx1"/>
                </a:solidFill>
                <a:effectLst/>
                <a:latin typeface="Times New Roman" pitchFamily="18" charset="0"/>
                <a:ea typeface="+mn-ea"/>
                <a:cs typeface="+mn-cs"/>
              </a:rPr>
              <a:t>vosotros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os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parece</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que</a:t>
            </a:r>
            <a:r>
              <a:rPr lang="en-US" sz="1200" b="1" kern="1200" dirty="0" smtClean="0">
                <a:solidFill>
                  <a:schemeClr val="tx1"/>
                </a:solidFill>
                <a:effectLst/>
                <a:latin typeface="Times New Roman" pitchFamily="18" charset="0"/>
                <a:ea typeface="+mn-ea"/>
                <a:cs typeface="+mn-cs"/>
              </a:rPr>
              <a:t> en </a:t>
            </a:r>
            <a:r>
              <a:rPr lang="en-US" sz="1200" b="1" kern="1200" dirty="0" err="1" smtClean="0">
                <a:solidFill>
                  <a:schemeClr val="tx1"/>
                </a:solidFill>
                <a:effectLst/>
                <a:latin typeface="Times New Roman" pitchFamily="18" charset="0"/>
                <a:ea typeface="+mn-ea"/>
                <a:cs typeface="+mn-cs"/>
              </a:rPr>
              <a:t>ellas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tenéis</a:t>
            </a:r>
            <a:r>
              <a:rPr lang="en-US" sz="1200" b="1" kern="1200" dirty="0" smtClean="0">
                <a:solidFill>
                  <a:schemeClr val="tx1"/>
                </a:solidFill>
                <a:effectLst/>
                <a:latin typeface="Times New Roman" pitchFamily="18" charset="0"/>
                <a:ea typeface="+mn-ea"/>
                <a:cs typeface="+mn-cs"/>
              </a:rPr>
              <a:t> la </a:t>
            </a:r>
            <a:r>
              <a:rPr lang="en-US" sz="1200" b="1" kern="1200" dirty="0" err="1" smtClean="0">
                <a:solidFill>
                  <a:schemeClr val="tx1"/>
                </a:solidFill>
                <a:effectLst/>
                <a:latin typeface="Times New Roman" pitchFamily="18" charset="0"/>
                <a:ea typeface="+mn-ea"/>
                <a:cs typeface="+mn-cs"/>
              </a:rPr>
              <a:t>vida</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eterna</a:t>
            </a:r>
            <a:r>
              <a:rPr lang="en-US" sz="1200" b="1" kern="1200" dirty="0" smtClean="0">
                <a:solidFill>
                  <a:schemeClr val="tx1"/>
                </a:solidFill>
                <a:effectLst/>
                <a:latin typeface="Times New Roman" pitchFamily="18" charset="0"/>
                <a:ea typeface="+mn-ea"/>
                <a:cs typeface="+mn-cs"/>
              </a:rPr>
              <a:t>; -- </a:t>
            </a:r>
            <a:r>
              <a:rPr lang="en-US" sz="1200" kern="1200" dirty="0" smtClean="0">
                <a:solidFill>
                  <a:schemeClr val="tx1"/>
                </a:solidFill>
                <a:effectLst/>
                <a:latin typeface="Times New Roman" pitchFamily="18" charset="0"/>
                <a:ea typeface="+mn-ea"/>
                <a:cs typeface="+mn-cs"/>
              </a:rPr>
              <a:t>"En </a:t>
            </a:r>
            <a:r>
              <a:rPr lang="en-US" sz="1200" kern="1200" dirty="0" err="1" smtClean="0">
                <a:solidFill>
                  <a:schemeClr val="tx1"/>
                </a:solidFill>
                <a:effectLst/>
                <a:latin typeface="Times New Roman" pitchFamily="18" charset="0"/>
                <a:ea typeface="+mn-ea"/>
                <a:cs typeface="+mn-cs"/>
              </a:rPr>
              <a:t>ellas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decir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simplemente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tenerlas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estudiarlas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memorizarlas</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discutirlas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tendrían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eterna</a:t>
            </a:r>
            <a:r>
              <a:rPr lang="en-US" sz="1200" kern="1200" dirty="0" smtClean="0">
                <a:solidFill>
                  <a:schemeClr val="tx1"/>
                </a:solidFill>
                <a:effectLst/>
                <a:latin typeface="Times New Roman" pitchFamily="18" charset="0"/>
                <a:ea typeface="+mn-ea"/>
                <a:cs typeface="+mn-cs"/>
              </a:rPr>
              <a:t>.</a:t>
            </a:r>
            <a:r>
              <a:rPr lang="en-US" sz="1200" i="1" kern="120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La </a:t>
            </a:r>
            <a:r>
              <a:rPr lang="en-US" sz="1200" kern="1200" dirty="0" err="1" smtClean="0">
                <a:solidFill>
                  <a:schemeClr val="tx1"/>
                </a:solidFill>
                <a:effectLst/>
                <a:latin typeface="Times New Roman" pitchFamily="18" charset="0"/>
                <a:ea typeface="+mn-ea"/>
                <a:cs typeface="+mn-cs"/>
              </a:rPr>
              <a:t>palabra</a:t>
            </a:r>
            <a:r>
              <a:rPr lang="en-US" sz="1200" i="1"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bibliolatría</a:t>
            </a:r>
            <a:r>
              <a:rPr lang="en-US" sz="1200" kern="1200" dirty="0" smtClean="0">
                <a:solidFill>
                  <a:schemeClr val="tx1"/>
                </a:solidFill>
                <a:effectLst/>
                <a:latin typeface="Times New Roman" pitchFamily="18" charset="0"/>
                <a:ea typeface="+mn-ea"/>
                <a:cs typeface="+mn-cs"/>
              </a:rPr>
              <a:t> no se </a:t>
            </a:r>
            <a:r>
              <a:rPr lang="en-US" sz="1200" kern="1200" dirty="0" err="1" smtClean="0">
                <a:solidFill>
                  <a:schemeClr val="tx1"/>
                </a:solidFill>
                <a:effectLst/>
                <a:latin typeface="Times New Roman" pitchFamily="18" charset="0"/>
                <a:ea typeface="+mn-ea"/>
                <a:cs typeface="+mn-cs"/>
              </a:rPr>
              <a:t>encuentra</a:t>
            </a:r>
            <a:r>
              <a:rPr lang="en-US" sz="1200" kern="1200" dirty="0" smtClean="0">
                <a:solidFill>
                  <a:schemeClr val="tx1"/>
                </a:solidFill>
                <a:effectLst/>
                <a:latin typeface="Times New Roman" pitchFamily="18" charset="0"/>
                <a:ea typeface="+mn-ea"/>
                <a:cs typeface="+mn-cs"/>
              </a:rPr>
              <a:t> en Larousse,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bien</a:t>
            </a:r>
            <a:r>
              <a:rPr lang="en-US" sz="1200" kern="1200" dirty="0" smtClean="0">
                <a:solidFill>
                  <a:schemeClr val="tx1"/>
                </a:solidFill>
                <a:effectLst/>
                <a:latin typeface="Times New Roman" pitchFamily="18" charset="0"/>
                <a:ea typeface="+mn-ea"/>
                <a:cs typeface="+mn-cs"/>
              </a:rPr>
              <a:t> describe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incorrecto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minuciosamente</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escudriñaban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saber </a:t>
            </a:r>
            <a:r>
              <a:rPr lang="en-US" sz="1200" kern="1200" dirty="0" err="1" smtClean="0">
                <a:solidFill>
                  <a:schemeClr val="tx1"/>
                </a:solidFill>
                <a:effectLst/>
                <a:latin typeface="Times New Roman" pitchFamily="18" charset="0"/>
                <a:ea typeface="+mn-ea"/>
                <a:cs typeface="+mn-cs"/>
              </a:rPr>
              <a:t>cuántas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letras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había</a:t>
            </a:r>
            <a:r>
              <a:rPr lang="en-US" sz="1200" kern="1200" dirty="0" smtClean="0">
                <a:solidFill>
                  <a:schemeClr val="tx1"/>
                </a:solidFill>
                <a:effectLst/>
                <a:latin typeface="Times New Roman" pitchFamily="18" charset="0"/>
                <a:ea typeface="+mn-ea"/>
                <a:cs typeface="+mn-cs"/>
              </a:rPr>
              <a:t>, o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cuántos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textos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pudieran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memorizar</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recitar</a:t>
            </a:r>
            <a:r>
              <a:rPr lang="en-US" sz="1200" kern="1200" dirty="0" smtClean="0">
                <a:solidFill>
                  <a:schemeClr val="tx1"/>
                </a:solidFill>
                <a:effectLst/>
                <a:latin typeface="Times New Roman" pitchFamily="18" charset="0"/>
                <a:ea typeface="+mn-ea"/>
                <a:cs typeface="+mn-cs"/>
              </a:rPr>
              <a:t>, o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formular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alegorías</a:t>
            </a:r>
            <a:r>
              <a:rPr lang="en-US" sz="1200" kern="1200" dirty="0" smtClean="0">
                <a:solidFill>
                  <a:schemeClr val="tx1"/>
                </a:solidFill>
                <a:effectLst/>
                <a:latin typeface="Times New Roman" pitchFamily="18" charset="0"/>
                <a:ea typeface="+mn-ea"/>
                <a:cs typeface="+mn-cs"/>
              </a:rPr>
              <a:t>, y al </a:t>
            </a:r>
            <a:r>
              <a:rPr lang="en-US" sz="1200" kern="1200" dirty="0" err="1" smtClean="0">
                <a:solidFill>
                  <a:schemeClr val="tx1"/>
                </a:solidFill>
                <a:effectLst/>
                <a:latin typeface="Times New Roman" pitchFamily="18" charset="0"/>
                <a:ea typeface="+mn-ea"/>
                <a:cs typeface="+mn-cs"/>
              </a:rPr>
              <a:t>hacer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todo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creían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con </a:t>
            </a:r>
            <a:r>
              <a:rPr lang="en-US" sz="1200" kern="1200" dirty="0" err="1" smtClean="0">
                <a:solidFill>
                  <a:schemeClr val="tx1"/>
                </a:solidFill>
                <a:effectLst/>
                <a:latin typeface="Times New Roman" pitchFamily="18" charset="0"/>
                <a:ea typeface="+mn-ea"/>
                <a:cs typeface="+mn-cs"/>
              </a:rPr>
              <a:t>tal</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uso</a:t>
            </a:r>
            <a:r>
              <a:rPr lang="en-US" sz="1200" kern="1200" dirty="0" smtClean="0">
                <a:solidFill>
                  <a:schemeClr val="tx1"/>
                </a:solidFill>
                <a:effectLst/>
                <a:latin typeface="Times New Roman" pitchFamily="18" charset="0"/>
                <a:ea typeface="+mn-ea"/>
                <a:cs typeface="+mn-cs"/>
              </a:rPr>
              <a:t> de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Dios </a:t>
            </a:r>
            <a:r>
              <a:rPr lang="en-US" sz="1200" kern="1200" dirty="0" err="1" smtClean="0">
                <a:solidFill>
                  <a:schemeClr val="tx1"/>
                </a:solidFill>
                <a:effectLst/>
                <a:latin typeface="Times New Roman" pitchFamily="18" charset="0"/>
                <a:ea typeface="+mn-ea"/>
                <a:cs typeface="+mn-cs"/>
              </a:rPr>
              <a:t>podían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ganar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eterna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Aparentemente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muchos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rendían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culto</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estudiaban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entenderlas</a:t>
            </a:r>
            <a:r>
              <a:rPr lang="en-US" sz="1200" kern="1200" dirty="0" smtClean="0">
                <a:solidFill>
                  <a:schemeClr val="tx1"/>
                </a:solidFill>
                <a:effectLst/>
                <a:latin typeface="Times New Roman" pitchFamily="18" charset="0"/>
                <a:ea typeface="+mn-ea"/>
                <a:cs typeface="+mn-cs"/>
              </a:rPr>
              <a:t> (2 Cor. 3:16).</a:t>
            </a:r>
          </a:p>
          <a:p>
            <a:r>
              <a:rPr lang="en-US" sz="1200" b="1" kern="1200" dirty="0" smtClean="0">
                <a:solidFill>
                  <a:schemeClr val="tx1"/>
                </a:solidFill>
                <a:effectLst/>
                <a:latin typeface="Times New Roman" pitchFamily="18" charset="0"/>
                <a:ea typeface="+mn-ea"/>
                <a:cs typeface="+mn-cs"/>
              </a:rPr>
              <a:t>	-- y </a:t>
            </a:r>
            <a:r>
              <a:rPr lang="en-US" sz="1200" b="1" kern="1200" dirty="0" err="1" smtClean="0">
                <a:solidFill>
                  <a:schemeClr val="tx1"/>
                </a:solidFill>
                <a:effectLst/>
                <a:latin typeface="Times New Roman" pitchFamily="18" charset="0"/>
                <a:ea typeface="+mn-ea"/>
                <a:cs typeface="+mn-cs"/>
              </a:rPr>
              <a:t>ellas</a:t>
            </a:r>
            <a:r>
              <a:rPr lang="en-US" sz="1200" b="1" kern="1200" dirty="0" smtClean="0">
                <a:solidFill>
                  <a:schemeClr val="tx1"/>
                </a:solidFill>
                <a:effectLst/>
                <a:latin typeface="Times New Roman" pitchFamily="18" charset="0"/>
                <a:ea typeface="+mn-ea"/>
                <a:cs typeface="+mn-cs"/>
              </a:rPr>
              <a:t> son </a:t>
            </a:r>
            <a:r>
              <a:rPr lang="en-US" sz="1200" b="1" kern="1200" dirty="0" err="1" smtClean="0">
                <a:solidFill>
                  <a:schemeClr val="tx1"/>
                </a:solidFill>
                <a:effectLst/>
                <a:latin typeface="Times New Roman" pitchFamily="18" charset="0"/>
                <a:ea typeface="+mn-ea"/>
                <a:cs typeface="+mn-cs"/>
              </a:rPr>
              <a:t>las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que</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dan</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testimonio</a:t>
            </a:r>
            <a:r>
              <a:rPr lang="en-US" sz="1200" b="1" kern="1200" dirty="0" smtClean="0">
                <a:solidFill>
                  <a:schemeClr val="tx1"/>
                </a:solidFill>
                <a:effectLst/>
                <a:latin typeface="Times New Roman" pitchFamily="18" charset="0"/>
                <a:ea typeface="+mn-ea"/>
                <a:cs typeface="+mn-cs"/>
              </a:rPr>
              <a:t> de </a:t>
            </a:r>
            <a:r>
              <a:rPr lang="en-US" sz="1200" b="1" kern="1200" dirty="0" err="1" smtClean="0">
                <a:solidFill>
                  <a:schemeClr val="tx1"/>
                </a:solidFill>
                <a:effectLst/>
                <a:latin typeface="Times New Roman" pitchFamily="18" charset="0"/>
                <a:ea typeface="+mn-ea"/>
                <a:cs typeface="+mn-cs"/>
              </a:rPr>
              <a:t>mí</a:t>
            </a:r>
            <a:r>
              <a:rPr lang="en-US" sz="1200" b="1" kern="1200" dirty="0" smtClean="0">
                <a:solidFill>
                  <a:schemeClr val="tx1"/>
                </a:solidFill>
                <a:effectLst/>
                <a:latin typeface="Times New Roman" pitchFamily="18" charset="0"/>
                <a:ea typeface="+mn-ea"/>
                <a:cs typeface="+mn-cs"/>
              </a:rPr>
              <a:t>; -- </a:t>
            </a:r>
            <a:r>
              <a:rPr lang="en-US" sz="1200" kern="1200" dirty="0" smtClean="0">
                <a:solidFill>
                  <a:schemeClr val="tx1"/>
                </a:solidFill>
                <a:effectLst/>
                <a:latin typeface="Times New Roman" pitchFamily="18" charset="0"/>
                <a:ea typeface="+mn-ea"/>
                <a:cs typeface="+mn-cs"/>
              </a:rPr>
              <a:t>Luc. 24:32, 44; Jn. 5:46; </a:t>
            </a:r>
            <a:r>
              <a:rPr lang="en-US" sz="1200" kern="1200" dirty="0" err="1" smtClean="0">
                <a:solidFill>
                  <a:schemeClr val="tx1"/>
                </a:solidFill>
                <a:effectLst/>
                <a:latin typeface="Times New Roman" pitchFamily="18" charset="0"/>
                <a:ea typeface="+mn-ea"/>
                <a:cs typeface="+mn-cs"/>
              </a:rPr>
              <a:t>Hech</a:t>
            </a:r>
            <a:r>
              <a:rPr lang="en-US" sz="1200" kern="1200" dirty="0" smtClean="0">
                <a:solidFill>
                  <a:schemeClr val="tx1"/>
                </a:solidFill>
                <a:effectLst/>
                <a:latin typeface="Times New Roman" pitchFamily="18" charset="0"/>
                <a:ea typeface="+mn-ea"/>
                <a:cs typeface="+mn-cs"/>
              </a:rPr>
              <a:t>. 3:18, 24; 7:52; 10:43; 13:29; 26:22; 28:23; 1 </a:t>
            </a:r>
            <a:r>
              <a:rPr lang="en-US" sz="1200" kern="1200" dirty="0" err="1" smtClean="0">
                <a:solidFill>
                  <a:schemeClr val="tx1"/>
                </a:solidFill>
                <a:effectLst/>
                <a:latin typeface="Times New Roman" pitchFamily="18" charset="0"/>
                <a:ea typeface="+mn-ea"/>
                <a:cs typeface="+mn-cs"/>
              </a:rPr>
              <a:t>Ped</a:t>
            </a:r>
            <a:r>
              <a:rPr lang="en-US" sz="1200" kern="1200" dirty="0" smtClean="0">
                <a:solidFill>
                  <a:schemeClr val="tx1"/>
                </a:solidFill>
                <a:effectLst/>
                <a:latin typeface="Times New Roman" pitchFamily="18" charset="0"/>
                <a:ea typeface="+mn-ea"/>
                <a:cs typeface="+mn-cs"/>
              </a:rPr>
              <a:t>. 1:10, 11, etc.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dejaban</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escudriñar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encontraban</a:t>
            </a:r>
            <a:r>
              <a:rPr lang="en-US" sz="1200" kern="1200" dirty="0" smtClean="0">
                <a:solidFill>
                  <a:schemeClr val="tx1"/>
                </a:solidFill>
                <a:effectLst/>
                <a:latin typeface="Times New Roman" pitchFamily="18" charset="0"/>
                <a:ea typeface="+mn-ea"/>
                <a:cs typeface="+mn-cs"/>
              </a:rPr>
              <a:t> a Cristo en </a:t>
            </a:r>
            <a:r>
              <a:rPr lang="en-US" sz="1200" kern="1200" dirty="0" err="1" smtClean="0">
                <a:solidFill>
                  <a:schemeClr val="tx1"/>
                </a:solidFill>
                <a:effectLst/>
                <a:latin typeface="Times New Roman" pitchFamily="18" charset="0"/>
                <a:ea typeface="+mn-ea"/>
                <a:cs typeface="+mn-cs"/>
              </a:rPr>
              <a:t>ellas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Qué</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ventaja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tiene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pues</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judío</a:t>
            </a:r>
            <a:r>
              <a:rPr lang="en-US" sz="1200" kern="1200" dirty="0" smtClean="0">
                <a:solidFill>
                  <a:schemeClr val="tx1"/>
                </a:solidFill>
                <a:effectLst/>
                <a:latin typeface="Times New Roman" pitchFamily="18" charset="0"/>
                <a:ea typeface="+mn-ea"/>
                <a:cs typeface="+mn-cs"/>
              </a:rPr>
              <a:t>? ¿o de </a:t>
            </a:r>
            <a:r>
              <a:rPr lang="en-US" sz="1200" kern="1200" dirty="0" err="1" smtClean="0">
                <a:solidFill>
                  <a:schemeClr val="tx1"/>
                </a:solidFill>
                <a:effectLst/>
                <a:latin typeface="Times New Roman" pitchFamily="18" charset="0"/>
                <a:ea typeface="+mn-ea"/>
                <a:cs typeface="+mn-cs"/>
              </a:rPr>
              <a:t>qué</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aprovecha</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circuncisión</a:t>
            </a:r>
            <a:r>
              <a:rPr lang="en-US" sz="1200" kern="1200" dirty="0" smtClean="0">
                <a:solidFill>
                  <a:schemeClr val="tx1"/>
                </a:solidFill>
                <a:effectLst/>
                <a:latin typeface="Times New Roman" pitchFamily="18" charset="0"/>
                <a:ea typeface="+mn-ea"/>
                <a:cs typeface="+mn-cs"/>
              </a:rPr>
              <a:t>? Mucho, en </a:t>
            </a:r>
            <a:r>
              <a:rPr lang="en-US" sz="1200" kern="1200" dirty="0" err="1" smtClean="0">
                <a:solidFill>
                  <a:schemeClr val="tx1"/>
                </a:solidFill>
                <a:effectLst/>
                <a:latin typeface="Times New Roman" pitchFamily="18" charset="0"/>
                <a:ea typeface="+mn-ea"/>
                <a:cs typeface="+mn-cs"/>
              </a:rPr>
              <a:t>todas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maneras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Primero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ciertamente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les ha </a:t>
            </a:r>
            <a:r>
              <a:rPr lang="en-US" sz="1200" kern="1200" dirty="0" err="1" smtClean="0">
                <a:solidFill>
                  <a:schemeClr val="tx1"/>
                </a:solidFill>
                <a:effectLst/>
                <a:latin typeface="Times New Roman" pitchFamily="18" charset="0"/>
                <a:ea typeface="+mn-ea"/>
                <a:cs typeface="+mn-cs"/>
              </a:rPr>
              <a:t>sido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confiada</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Dios" (Rom. 3:1, 2).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solamente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poseían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sino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se </a:t>
            </a:r>
            <a:r>
              <a:rPr lang="en-US" sz="1200" kern="1200" dirty="0" err="1" smtClean="0">
                <a:solidFill>
                  <a:schemeClr val="tx1"/>
                </a:solidFill>
                <a:effectLst/>
                <a:latin typeface="Times New Roman" pitchFamily="18" charset="0"/>
                <a:ea typeface="+mn-ea"/>
                <a:cs typeface="+mn-cs"/>
              </a:rPr>
              <a:t>gloriaban</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ellas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no </a:t>
            </a:r>
            <a:r>
              <a:rPr lang="en-US" sz="1200" i="1" kern="1200" dirty="0" err="1" smtClean="0">
                <a:solidFill>
                  <a:schemeClr val="tx1"/>
                </a:solidFill>
                <a:effectLst/>
                <a:latin typeface="Times New Roman" pitchFamily="18" charset="0"/>
                <a:ea typeface="+mn-ea"/>
                <a:cs typeface="+mn-cs"/>
              </a:rPr>
              <a:t>moraba</a:t>
            </a:r>
            <a:r>
              <a:rPr lang="en-US" sz="1200" i="1" kern="120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en </a:t>
            </a:r>
            <a:r>
              <a:rPr lang="en-US" sz="1200" kern="1200" dirty="0" err="1" smtClean="0">
                <a:solidFill>
                  <a:schemeClr val="tx1"/>
                </a:solidFill>
                <a:effectLst/>
                <a:latin typeface="Times New Roman" pitchFamily="18" charset="0"/>
                <a:ea typeface="+mn-ea"/>
                <a:cs typeface="+mn-cs"/>
              </a:rPr>
              <a:t>ellos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decir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solamente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tenían</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libros</a:t>
            </a:r>
            <a:r>
              <a:rPr lang="en-US" sz="1200" kern="1200" dirty="0" smtClean="0">
                <a:solidFill>
                  <a:schemeClr val="tx1"/>
                </a:solidFill>
                <a:effectLst/>
                <a:latin typeface="Times New Roman" pitchFamily="18" charset="0"/>
                <a:ea typeface="+mn-ea"/>
                <a:cs typeface="+mn-cs"/>
              </a:rPr>
              <a:t> o </a:t>
            </a:r>
            <a:r>
              <a:rPr lang="en-US" sz="1200" kern="1200" dirty="0" err="1" smtClean="0">
                <a:solidFill>
                  <a:schemeClr val="tx1"/>
                </a:solidFill>
                <a:effectLst/>
                <a:latin typeface="Times New Roman" pitchFamily="18" charset="0"/>
                <a:ea typeface="+mn-ea"/>
                <a:cs typeface="+mn-cs"/>
              </a:rPr>
              <a:t>rollos</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sus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manos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leerlos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leída</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entraba</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corazón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morar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permanentemente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allí</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controlaba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Así</a:t>
            </a:r>
            <a:r>
              <a:rPr lang="en-US" sz="1200" kern="1200" dirty="0" smtClean="0">
                <a:solidFill>
                  <a:schemeClr val="tx1"/>
                </a:solidFill>
                <a:effectLst/>
                <a:latin typeface="Times New Roman" pitchFamily="18" charset="0"/>
                <a:ea typeface="+mn-ea"/>
                <a:cs typeface="+mn-cs"/>
              </a:rPr>
              <a:t> se </a:t>
            </a:r>
            <a:r>
              <a:rPr lang="en-US" sz="1200" kern="1200" dirty="0" err="1" smtClean="0">
                <a:solidFill>
                  <a:schemeClr val="tx1"/>
                </a:solidFill>
                <a:effectLst/>
                <a:latin typeface="Times New Roman" pitchFamily="18" charset="0"/>
                <a:ea typeface="+mn-ea"/>
                <a:cs typeface="+mn-cs"/>
              </a:rPr>
              <a:t>usa</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morar</a:t>
            </a:r>
            <a:r>
              <a:rPr lang="en-US" sz="1200" i="1" kern="120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en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ejemplo</a:t>
            </a:r>
            <a:r>
              <a:rPr lang="en-US" sz="1200" kern="1200" dirty="0" smtClean="0">
                <a:solidFill>
                  <a:schemeClr val="tx1"/>
                </a:solidFill>
                <a:effectLst/>
                <a:latin typeface="Times New Roman" pitchFamily="18" charset="0"/>
                <a:ea typeface="+mn-ea"/>
                <a:cs typeface="+mn-cs"/>
              </a:rPr>
              <a:t>, Rom. 7:20, "el </a:t>
            </a:r>
            <a:r>
              <a:rPr lang="en-US" sz="1200" kern="1200" dirty="0" err="1" smtClean="0">
                <a:solidFill>
                  <a:schemeClr val="tx1"/>
                </a:solidFill>
                <a:effectLst/>
                <a:latin typeface="Times New Roman" pitchFamily="18" charset="0"/>
                <a:ea typeface="+mn-ea"/>
                <a:cs typeface="+mn-cs"/>
              </a:rPr>
              <a:t>pecado</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mora</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mí</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tiene</a:t>
            </a:r>
            <a:r>
              <a:rPr lang="en-US" sz="1200" kern="1200" dirty="0" smtClean="0">
                <a:solidFill>
                  <a:schemeClr val="tx1"/>
                </a:solidFill>
                <a:effectLst/>
                <a:latin typeface="Times New Roman" pitchFamily="18" charset="0"/>
                <a:ea typeface="+mn-ea"/>
                <a:cs typeface="+mn-cs"/>
              </a:rPr>
              <a:t> control </a:t>
            </a:r>
            <a:r>
              <a:rPr lang="en-US" sz="1200" kern="1200" dirty="0" err="1" smtClean="0">
                <a:solidFill>
                  <a:schemeClr val="tx1"/>
                </a:solidFill>
                <a:effectLst/>
                <a:latin typeface="Times New Roman" pitchFamily="18" charset="0"/>
                <a:ea typeface="+mn-ea"/>
                <a:cs typeface="+mn-cs"/>
              </a:rPr>
              <a:t>sobre</a:t>
            </a:r>
            <a:r>
              <a:rPr lang="en-US" sz="1200" kern="1200" dirty="0" smtClean="0">
                <a:solidFill>
                  <a:schemeClr val="tx1"/>
                </a:solidFill>
                <a:effectLst/>
                <a:latin typeface="Times New Roman" pitchFamily="18" charset="0"/>
                <a:ea typeface="+mn-ea"/>
                <a:cs typeface="+mn-cs"/>
              </a:rPr>
              <a:t> mi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Rom. 8:9, "el </a:t>
            </a:r>
            <a:r>
              <a:rPr lang="en-US" sz="1200" kern="1200" dirty="0" err="1" smtClean="0">
                <a:solidFill>
                  <a:schemeClr val="tx1"/>
                </a:solidFill>
                <a:effectLst/>
                <a:latin typeface="Times New Roman" pitchFamily="18" charset="0"/>
                <a:ea typeface="+mn-ea"/>
                <a:cs typeface="+mn-cs"/>
              </a:rPr>
              <a:t>Espíritu</a:t>
            </a:r>
            <a:r>
              <a:rPr lang="en-US" sz="1200" kern="1200" dirty="0" smtClean="0">
                <a:solidFill>
                  <a:schemeClr val="tx1"/>
                </a:solidFill>
                <a:effectLst/>
                <a:latin typeface="Times New Roman" pitchFamily="18" charset="0"/>
                <a:ea typeface="+mn-ea"/>
                <a:cs typeface="+mn-cs"/>
              </a:rPr>
              <a:t> de Dios </a:t>
            </a:r>
            <a:r>
              <a:rPr lang="en-US" sz="1200" i="1" kern="1200" dirty="0" err="1" smtClean="0">
                <a:solidFill>
                  <a:schemeClr val="tx1"/>
                </a:solidFill>
                <a:effectLst/>
                <a:latin typeface="Times New Roman" pitchFamily="18" charset="0"/>
                <a:ea typeface="+mn-ea"/>
                <a:cs typeface="+mn-cs"/>
              </a:rPr>
              <a:t>mora</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vosotros</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Espíritu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tiene</a:t>
            </a:r>
            <a:r>
              <a:rPr lang="en-US" sz="1200" kern="1200" dirty="0" smtClean="0">
                <a:solidFill>
                  <a:schemeClr val="tx1"/>
                </a:solidFill>
                <a:effectLst/>
                <a:latin typeface="Times New Roman" pitchFamily="18" charset="0"/>
                <a:ea typeface="+mn-ea"/>
                <a:cs typeface="+mn-cs"/>
              </a:rPr>
              <a:t> control </a:t>
            </a:r>
            <a:r>
              <a:rPr lang="en-US" sz="1200" kern="1200" dirty="0" err="1" smtClean="0">
                <a:solidFill>
                  <a:schemeClr val="tx1"/>
                </a:solidFill>
                <a:effectLst/>
                <a:latin typeface="Times New Roman" pitchFamily="18" charset="0"/>
                <a:ea typeface="+mn-ea"/>
                <a:cs typeface="+mn-cs"/>
              </a:rPr>
              <a:t>sobre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vuestra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Col. 3:16,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Cristo </a:t>
            </a:r>
            <a:r>
              <a:rPr lang="en-US" sz="1200" i="1" kern="1200" dirty="0" smtClean="0">
                <a:solidFill>
                  <a:schemeClr val="tx1"/>
                </a:solidFill>
                <a:effectLst/>
                <a:latin typeface="Times New Roman" pitchFamily="18" charset="0"/>
                <a:ea typeface="+mn-ea"/>
                <a:cs typeface="+mn-cs"/>
              </a:rPr>
              <a:t>more</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abundancia</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vosotros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Cristo </a:t>
            </a:r>
            <a:r>
              <a:rPr lang="en-US" sz="1200" kern="1200" dirty="0" err="1" smtClean="0">
                <a:solidFill>
                  <a:schemeClr val="tx1"/>
                </a:solidFill>
                <a:effectLst/>
                <a:latin typeface="Times New Roman" pitchFamily="18" charset="0"/>
                <a:ea typeface="+mn-ea"/>
                <a:cs typeface="+mn-cs"/>
              </a:rPr>
              <a:t>tenga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residencia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permanente</a:t>
            </a:r>
            <a:r>
              <a:rPr lang="en-US" sz="1200" kern="1200" dirty="0" smtClean="0">
                <a:solidFill>
                  <a:schemeClr val="tx1"/>
                </a:solidFill>
                <a:effectLst/>
                <a:latin typeface="Times New Roman" pitchFamily="18" charset="0"/>
                <a:ea typeface="+mn-ea"/>
                <a:cs typeface="+mn-cs"/>
              </a:rPr>
              <a:t> en el </a:t>
            </a:r>
            <a:r>
              <a:rPr lang="en-US" sz="1200" kern="1200" dirty="0" err="1" smtClean="0">
                <a:solidFill>
                  <a:schemeClr val="tx1"/>
                </a:solidFill>
                <a:effectLst/>
                <a:latin typeface="Times New Roman" pitchFamily="18" charset="0"/>
                <a:ea typeface="+mn-ea"/>
                <a:cs typeface="+mn-cs"/>
              </a:rPr>
              <a:t>corazón</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tenga</a:t>
            </a:r>
            <a:r>
              <a:rPr lang="en-US" sz="1200" kern="1200" dirty="0" smtClean="0">
                <a:solidFill>
                  <a:schemeClr val="tx1"/>
                </a:solidFill>
                <a:effectLst/>
                <a:latin typeface="Times New Roman" pitchFamily="18" charset="0"/>
                <a:ea typeface="+mn-ea"/>
                <a:cs typeface="+mn-cs"/>
              </a:rPr>
              <a:t> control total </a:t>
            </a:r>
            <a:r>
              <a:rPr lang="en-US" sz="1200" kern="1200" dirty="0" err="1" smtClean="0">
                <a:solidFill>
                  <a:schemeClr val="tx1"/>
                </a:solidFill>
                <a:effectLst/>
                <a:latin typeface="Times New Roman" pitchFamily="18" charset="0"/>
                <a:ea typeface="+mn-ea"/>
                <a:cs typeface="+mn-cs"/>
              </a:rPr>
              <a:t>sobre</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mente</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voluntad</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emociones</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tenían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leían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y </a:t>
            </a:r>
            <a:r>
              <a:rPr lang="en-US" sz="1200" i="1" kern="1200" dirty="0" err="1" smtClean="0">
                <a:solidFill>
                  <a:schemeClr val="tx1"/>
                </a:solidFill>
                <a:effectLst/>
                <a:latin typeface="Times New Roman" pitchFamily="18" charset="0"/>
                <a:ea typeface="+mn-ea"/>
                <a:cs typeface="+mn-cs"/>
              </a:rPr>
              <a:t>discutían</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Dios no </a:t>
            </a:r>
            <a:r>
              <a:rPr lang="en-US" sz="1200" i="1" kern="1200" dirty="0" err="1" smtClean="0">
                <a:solidFill>
                  <a:schemeClr val="tx1"/>
                </a:solidFill>
                <a:effectLst/>
                <a:latin typeface="Times New Roman" pitchFamily="18" charset="0"/>
                <a:ea typeface="+mn-ea"/>
                <a:cs typeface="+mn-cs"/>
              </a:rPr>
              <a:t>moraba</a:t>
            </a:r>
            <a:r>
              <a:rPr lang="en-US" sz="1200" i="1" kern="120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en </a:t>
            </a:r>
            <a:r>
              <a:rPr lang="en-US" sz="1200" kern="1200" dirty="0" err="1" smtClean="0">
                <a:solidFill>
                  <a:schemeClr val="tx1"/>
                </a:solidFill>
                <a:effectLst/>
                <a:latin typeface="Times New Roman" pitchFamily="18" charset="0"/>
                <a:ea typeface="+mn-ea"/>
                <a:cs typeface="+mn-cs"/>
              </a:rPr>
              <a:t>ellos</a:t>
            </a:r>
            <a:r>
              <a:rPr lang="en-US" sz="1200" kern="1200" dirty="0" smtClean="0">
                <a:solidFill>
                  <a:schemeClr val="tx1"/>
                </a:solidFill>
                <a:effectLst/>
                <a:latin typeface="Times New Roman" pitchFamily="18" charset="0"/>
                <a:ea typeface="+mn-ea"/>
                <a:cs typeface="+mn-cs"/>
              </a:rPr>
              <a:t>.</a:t>
            </a:r>
          </a:p>
          <a:p>
            <a:r>
              <a:rPr lang="en-US" sz="1200" kern="1200" dirty="0" smtClean="0">
                <a:solidFill>
                  <a:schemeClr val="tx1"/>
                </a:solidFill>
                <a:effectLst/>
                <a:latin typeface="Times New Roman" pitchFamily="18" charset="0"/>
                <a:ea typeface="+mn-ea"/>
                <a:cs typeface="+mn-cs"/>
              </a:rPr>
              <a:t>	Al </a:t>
            </a:r>
            <a:r>
              <a:rPr lang="en-US" sz="1200" kern="1200" dirty="0" err="1" smtClean="0">
                <a:solidFill>
                  <a:schemeClr val="tx1"/>
                </a:solidFill>
                <a:effectLst/>
                <a:latin typeface="Times New Roman" pitchFamily="18" charset="0"/>
                <a:ea typeface="+mn-ea"/>
                <a:cs typeface="+mn-cs"/>
              </a:rPr>
              <a:t>escudriñar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qué</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buscaban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Buscaban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argumentos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probar</a:t>
            </a:r>
            <a:r>
              <a:rPr lang="en-US" sz="1200" kern="1200" dirty="0" smtClean="0">
                <a:solidFill>
                  <a:schemeClr val="tx1"/>
                </a:solidFill>
                <a:effectLst/>
                <a:latin typeface="Times New Roman" pitchFamily="18" charset="0"/>
                <a:ea typeface="+mn-ea"/>
                <a:cs typeface="+mn-cs"/>
              </a:rPr>
              <a:t> lo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ya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creían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tradiciones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habían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inventado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Tenían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propia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teología</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escudriñaban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probarla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Escudriñaban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encontrar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promesas</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bendiciones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físicas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Israel, </a:t>
            </a:r>
            <a:r>
              <a:rPr lang="en-US" sz="1200" kern="1200" dirty="0" err="1" smtClean="0">
                <a:solidFill>
                  <a:schemeClr val="tx1"/>
                </a:solidFill>
                <a:effectLst/>
                <a:latin typeface="Times New Roman" pitchFamily="18" charset="0"/>
                <a:ea typeface="+mn-ea"/>
                <a:cs typeface="+mn-cs"/>
              </a:rPr>
              <a:t>incluyendo</a:t>
            </a:r>
            <a:r>
              <a:rPr lang="en-US" sz="1200" kern="1200" dirty="0" smtClean="0">
                <a:solidFill>
                  <a:schemeClr val="tx1"/>
                </a:solidFill>
                <a:effectLst/>
                <a:latin typeface="Times New Roman" pitchFamily="18" charset="0"/>
                <a:ea typeface="+mn-ea"/>
                <a:cs typeface="+mn-cs"/>
              </a:rPr>
              <a:t> la de </a:t>
            </a:r>
            <a:r>
              <a:rPr lang="en-US" sz="1200" kern="1200" dirty="0" err="1" smtClean="0">
                <a:solidFill>
                  <a:schemeClr val="tx1"/>
                </a:solidFill>
                <a:effectLst/>
                <a:latin typeface="Times New Roman" pitchFamily="18" charset="0"/>
                <a:ea typeface="+mn-ea"/>
                <a:cs typeface="+mn-cs"/>
              </a:rPr>
              <a:t>independencia</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renombre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mundial</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Frecuentemente</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profetas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emplearon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lenguaje</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bendiciones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físicas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describir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bendiciones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espirituales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a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no les </a:t>
            </a:r>
            <a:r>
              <a:rPr lang="en-US" sz="1200" kern="1200" dirty="0" err="1" smtClean="0">
                <a:solidFill>
                  <a:schemeClr val="tx1"/>
                </a:solidFill>
                <a:effectLst/>
                <a:latin typeface="Times New Roman" pitchFamily="18" charset="0"/>
                <a:ea typeface="+mn-ea"/>
                <a:cs typeface="+mn-cs"/>
              </a:rPr>
              <a:t>interesaban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promesas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espirituales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eso</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encontraron</a:t>
            </a:r>
            <a:r>
              <a:rPr lang="en-US" sz="1200" kern="1200" dirty="0" smtClean="0">
                <a:solidFill>
                  <a:schemeClr val="tx1"/>
                </a:solidFill>
                <a:effectLst/>
                <a:latin typeface="Times New Roman" pitchFamily="18" charset="0"/>
                <a:ea typeface="+mn-ea"/>
                <a:cs typeface="+mn-cs"/>
              </a:rPr>
              <a:t> a Cristo.</a:t>
            </a:r>
          </a:p>
          <a:p>
            <a:r>
              <a:rPr lang="en-US" sz="1200" b="1" kern="1200" dirty="0" smtClean="0">
                <a:solidFill>
                  <a:schemeClr val="tx1"/>
                </a:solidFill>
                <a:effectLst/>
                <a:latin typeface="Times New Roman" pitchFamily="18" charset="0"/>
                <a:ea typeface="+mn-ea"/>
                <a:cs typeface="+mn-cs"/>
              </a:rPr>
              <a:t> </a:t>
            </a:r>
            <a:endParaRPr lang="en-US" sz="1200" kern="1200" dirty="0" smtClean="0">
              <a:solidFill>
                <a:schemeClr val="tx1"/>
              </a:solidFill>
              <a:effectLst/>
              <a:latin typeface="Times New Roman" pitchFamily="18" charset="0"/>
              <a:ea typeface="+mn-ea"/>
              <a:cs typeface="+mn-cs"/>
            </a:endParaRPr>
          </a:p>
          <a:p>
            <a:r>
              <a:rPr lang="en-US" sz="1200" b="1" kern="1200" dirty="0" smtClean="0">
                <a:solidFill>
                  <a:schemeClr val="tx1"/>
                </a:solidFill>
                <a:effectLst/>
                <a:latin typeface="Times New Roman" pitchFamily="18" charset="0"/>
                <a:ea typeface="+mn-ea"/>
                <a:cs typeface="+mn-cs"/>
              </a:rPr>
              <a:t>5:40 y no </a:t>
            </a:r>
            <a:r>
              <a:rPr lang="en-US" sz="1200" b="1" kern="1200" dirty="0" err="1" smtClean="0">
                <a:solidFill>
                  <a:schemeClr val="tx1"/>
                </a:solidFill>
                <a:effectLst/>
                <a:latin typeface="Times New Roman" pitchFamily="18" charset="0"/>
                <a:ea typeface="+mn-ea"/>
                <a:cs typeface="+mn-cs"/>
              </a:rPr>
              <a:t>queréis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venir</a:t>
            </a:r>
            <a:r>
              <a:rPr lang="en-US" sz="1200" b="1" kern="1200" dirty="0" smtClean="0">
                <a:solidFill>
                  <a:schemeClr val="tx1"/>
                </a:solidFill>
                <a:effectLst/>
                <a:latin typeface="Times New Roman" pitchFamily="18" charset="0"/>
                <a:ea typeface="+mn-ea"/>
                <a:cs typeface="+mn-cs"/>
              </a:rPr>
              <a:t> a </a:t>
            </a:r>
            <a:r>
              <a:rPr lang="en-US" sz="1200" b="1" kern="1200" dirty="0" err="1" smtClean="0">
                <a:solidFill>
                  <a:schemeClr val="tx1"/>
                </a:solidFill>
                <a:effectLst/>
                <a:latin typeface="Times New Roman" pitchFamily="18" charset="0"/>
                <a:ea typeface="+mn-ea"/>
                <a:cs typeface="+mn-cs"/>
              </a:rPr>
              <a:t>mí</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para</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que</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tengáis</a:t>
            </a:r>
            <a:r>
              <a:rPr lang="en-US" sz="1200" b="1" kern="1200" dirty="0" smtClean="0">
                <a:solidFill>
                  <a:schemeClr val="tx1"/>
                </a:solidFill>
                <a:effectLst/>
                <a:latin typeface="Times New Roman" pitchFamily="18" charset="0"/>
                <a:ea typeface="+mn-ea"/>
                <a:cs typeface="+mn-cs"/>
              </a:rPr>
              <a:t> </a:t>
            </a:r>
            <a:r>
              <a:rPr lang="en-US" sz="1200" b="1" kern="1200" dirty="0" err="1" smtClean="0">
                <a:solidFill>
                  <a:schemeClr val="tx1"/>
                </a:solidFill>
                <a:effectLst/>
                <a:latin typeface="Times New Roman" pitchFamily="18" charset="0"/>
                <a:ea typeface="+mn-ea"/>
                <a:cs typeface="+mn-cs"/>
              </a:rPr>
              <a:t>vida</a:t>
            </a:r>
            <a:r>
              <a:rPr lang="en-US" sz="1200" b="1" kern="1200" dirty="0" smtClean="0">
                <a:solidFill>
                  <a:schemeClr val="tx1"/>
                </a:solidFill>
                <a:effectLst/>
                <a:latin typeface="Times New Roman" pitchFamily="18" charset="0"/>
                <a:ea typeface="+mn-ea"/>
                <a:cs typeface="+mn-cs"/>
              </a:rPr>
              <a:t>. -- </a:t>
            </a:r>
            <a:r>
              <a:rPr lang="en-US" sz="1200" kern="1200" dirty="0" err="1" smtClean="0">
                <a:solidFill>
                  <a:schemeClr val="tx1"/>
                </a:solidFill>
                <a:effectLst/>
                <a:latin typeface="Times New Roman" pitchFamily="18" charset="0"/>
                <a:ea typeface="+mn-ea"/>
                <a:cs typeface="+mn-cs"/>
              </a:rPr>
              <a:t>Esto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explica</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versículo</a:t>
            </a:r>
            <a:r>
              <a:rPr lang="en-US" sz="1200" kern="1200" dirty="0" smtClean="0">
                <a:solidFill>
                  <a:schemeClr val="tx1"/>
                </a:solidFill>
                <a:effectLst/>
                <a:latin typeface="Times New Roman" pitchFamily="18" charset="0"/>
                <a:ea typeface="+mn-ea"/>
                <a:cs typeface="+mn-cs"/>
              </a:rPr>
              <a:t> anterior. Al leer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Escrituras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esperaban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eterna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a:t>
            </a:r>
            <a:r>
              <a:rPr lang="en-US" sz="1200" i="1" kern="1200" dirty="0" smtClean="0">
                <a:solidFill>
                  <a:schemeClr val="tx1"/>
                </a:solidFill>
                <a:effectLst/>
                <a:latin typeface="Times New Roman" pitchFamily="18" charset="0"/>
                <a:ea typeface="+mn-ea"/>
                <a:cs typeface="+mn-cs"/>
              </a:rPr>
              <a:t>no</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querían</a:t>
            </a:r>
            <a:r>
              <a:rPr lang="en-US" sz="1200" i="1"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Jesucristo</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Autor</a:t>
            </a:r>
            <a:r>
              <a:rPr lang="en-US" sz="1200" kern="1200" dirty="0" smtClean="0">
                <a:solidFill>
                  <a:schemeClr val="tx1"/>
                </a:solidFill>
                <a:effectLst/>
                <a:latin typeface="Times New Roman" pitchFamily="18" charset="0"/>
                <a:ea typeface="+mn-ea"/>
                <a:cs typeface="+mn-cs"/>
              </a:rPr>
              <a:t> de la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estaba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excluido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plan de </a:t>
            </a:r>
            <a:r>
              <a:rPr lang="en-US" sz="1200" kern="1200" dirty="0" err="1" smtClean="0">
                <a:solidFill>
                  <a:schemeClr val="tx1"/>
                </a:solidFill>
                <a:effectLst/>
                <a:latin typeface="Times New Roman" pitchFamily="18" charset="0"/>
                <a:ea typeface="+mn-ea"/>
                <a:cs typeface="+mn-cs"/>
              </a:rPr>
              <a:t>tener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eterna</a:t>
            </a:r>
            <a:r>
              <a:rPr lang="en-US" sz="1200" kern="1200" dirty="0" smtClean="0">
                <a:solidFill>
                  <a:schemeClr val="tx1"/>
                </a:solidFill>
                <a:effectLst/>
                <a:latin typeface="Times New Roman" pitchFamily="18" charset="0"/>
                <a:ea typeface="+mn-ea"/>
                <a:cs typeface="+mn-cs"/>
              </a:rPr>
              <a:t>.</a:t>
            </a:r>
          </a:p>
          <a:p>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Jesús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hizo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muchas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señales</a:t>
            </a:r>
            <a:r>
              <a:rPr lang="en-US" sz="1200" kern="1200" dirty="0" smtClean="0">
                <a:solidFill>
                  <a:schemeClr val="tx1"/>
                </a:solidFill>
                <a:effectLst/>
                <a:latin typeface="Times New Roman" pitchFamily="18" charset="0"/>
                <a:ea typeface="+mn-ea"/>
                <a:cs typeface="+mn-cs"/>
              </a:rPr>
              <a:t> y los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eran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sinceros</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querían</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salvación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creían</a:t>
            </a:r>
            <a:r>
              <a:rPr lang="en-US" sz="1200" kern="1200" dirty="0" smtClean="0">
                <a:solidFill>
                  <a:schemeClr val="tx1"/>
                </a:solidFill>
                <a:effectLst/>
                <a:latin typeface="Times New Roman" pitchFamily="18" charset="0"/>
                <a:ea typeface="+mn-ea"/>
                <a:cs typeface="+mn-cs"/>
              </a:rPr>
              <a:t> en El. La </a:t>
            </a:r>
            <a:r>
              <a:rPr lang="en-US" sz="1200" kern="1200" dirty="0" err="1" smtClean="0">
                <a:solidFill>
                  <a:schemeClr val="tx1"/>
                </a:solidFill>
                <a:effectLst/>
                <a:latin typeface="Times New Roman" pitchFamily="18" charset="0"/>
                <a:ea typeface="+mn-ea"/>
                <a:cs typeface="+mn-cs"/>
              </a:rPr>
              <a:t>salvación</a:t>
            </a:r>
            <a:r>
              <a:rPr lang="en-US" sz="1200" kern="1200" dirty="0" smtClean="0">
                <a:solidFill>
                  <a:schemeClr val="tx1"/>
                </a:solidFill>
                <a:effectLst/>
                <a:latin typeface="Times New Roman" pitchFamily="18" charset="0"/>
                <a:ea typeface="+mn-ea"/>
                <a:cs typeface="+mn-cs"/>
              </a:rPr>
              <a:t> del hombre </a:t>
            </a:r>
            <a:r>
              <a:rPr lang="en-US" sz="1200" kern="1200" dirty="0" err="1" smtClean="0">
                <a:solidFill>
                  <a:schemeClr val="tx1"/>
                </a:solidFill>
                <a:effectLst/>
                <a:latin typeface="Times New Roman" pitchFamily="18" charset="0"/>
                <a:ea typeface="+mn-ea"/>
                <a:cs typeface="+mn-cs"/>
              </a:rPr>
              <a:t>depende</a:t>
            </a:r>
            <a:r>
              <a:rPr lang="en-US" sz="1200" kern="1200" dirty="0" smtClean="0">
                <a:solidFill>
                  <a:schemeClr val="tx1"/>
                </a:solidFill>
                <a:effectLst/>
                <a:latin typeface="Times New Roman" pitchFamily="18" charset="0"/>
                <a:ea typeface="+mn-ea"/>
                <a:cs typeface="+mn-cs"/>
              </a:rPr>
              <a:t> mucho no </a:t>
            </a:r>
            <a:r>
              <a:rPr lang="en-US" sz="1200" kern="1200" dirty="0" err="1" smtClean="0">
                <a:solidFill>
                  <a:schemeClr val="tx1"/>
                </a:solidFill>
                <a:effectLst/>
                <a:latin typeface="Times New Roman" pitchFamily="18" charset="0"/>
                <a:ea typeface="+mn-ea"/>
                <a:cs typeface="+mn-cs"/>
              </a:rPr>
              <a:t>solamente</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entendimiento</a:t>
            </a:r>
            <a:r>
              <a:rPr lang="en-US" sz="1200" kern="1200" dirty="0" smtClean="0">
                <a:solidFill>
                  <a:schemeClr val="tx1"/>
                </a:solidFill>
                <a:effectLst/>
                <a:latin typeface="Times New Roman" pitchFamily="18" charset="0"/>
                <a:ea typeface="+mn-ea"/>
                <a:cs typeface="+mn-cs"/>
              </a:rPr>
              <a:t> del </a:t>
            </a:r>
            <a:r>
              <a:rPr lang="en-US" sz="1200" kern="1200" dirty="0" err="1" smtClean="0">
                <a:solidFill>
                  <a:schemeClr val="tx1"/>
                </a:solidFill>
                <a:effectLst/>
                <a:latin typeface="Times New Roman" pitchFamily="18" charset="0"/>
                <a:ea typeface="+mn-ea"/>
                <a:cs typeface="+mn-cs"/>
              </a:rPr>
              <a:t>evangelio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sino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deseo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aceptarlo</a:t>
            </a:r>
            <a:r>
              <a:rPr lang="en-US" sz="1200" kern="1200" dirty="0" smtClean="0">
                <a:solidFill>
                  <a:schemeClr val="tx1"/>
                </a:solidFill>
                <a:effectLst/>
                <a:latin typeface="Times New Roman" pitchFamily="18" charset="0"/>
                <a:ea typeface="+mn-ea"/>
                <a:cs typeface="+mn-cs"/>
              </a:rPr>
              <a:t>.	En el </a:t>
            </a:r>
            <a:r>
              <a:rPr lang="en-US" sz="1200" kern="1200" dirty="0" err="1" smtClean="0">
                <a:solidFill>
                  <a:schemeClr val="tx1"/>
                </a:solidFill>
                <a:effectLst/>
                <a:latin typeface="Times New Roman" pitchFamily="18" charset="0"/>
                <a:ea typeface="+mn-ea"/>
                <a:cs typeface="+mn-cs"/>
              </a:rPr>
              <a:t>caso</a:t>
            </a:r>
            <a:r>
              <a:rPr lang="en-US" sz="1200" kern="1200" dirty="0" smtClean="0">
                <a:solidFill>
                  <a:schemeClr val="tx1"/>
                </a:solidFill>
                <a:effectLst/>
                <a:latin typeface="Times New Roman" pitchFamily="18" charset="0"/>
                <a:ea typeface="+mn-ea"/>
                <a:cs typeface="+mn-cs"/>
              </a:rPr>
              <a:t> del </a:t>
            </a:r>
            <a:r>
              <a:rPr lang="en-US" sz="1200" kern="1200" dirty="0" err="1" smtClean="0">
                <a:solidFill>
                  <a:schemeClr val="tx1"/>
                </a:solidFill>
                <a:effectLst/>
                <a:latin typeface="Times New Roman" pitchFamily="18" charset="0"/>
                <a:ea typeface="+mn-ea"/>
                <a:cs typeface="+mn-cs"/>
              </a:rPr>
              <a:t>paralítico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este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capítulo</a:t>
            </a:r>
            <a:r>
              <a:rPr lang="en-US" sz="1200" kern="1200" dirty="0" smtClean="0">
                <a:solidFill>
                  <a:schemeClr val="tx1"/>
                </a:solidFill>
                <a:effectLst/>
                <a:latin typeface="Times New Roman" pitchFamily="18" charset="0"/>
                <a:ea typeface="+mn-ea"/>
                <a:cs typeface="+mn-cs"/>
              </a:rPr>
              <a:t> (5:1-15) </a:t>
            </a:r>
            <a:r>
              <a:rPr lang="en-US" sz="1200" kern="1200" dirty="0" err="1" smtClean="0">
                <a:solidFill>
                  <a:schemeClr val="tx1"/>
                </a:solidFill>
                <a:effectLst/>
                <a:latin typeface="Times New Roman" pitchFamily="18" charset="0"/>
                <a:ea typeface="+mn-ea"/>
                <a:cs typeface="+mn-cs"/>
              </a:rPr>
              <a:t>aun</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sanidad</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cuerpo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dependió</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deseo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Jesús</a:t>
            </a:r>
            <a:r>
              <a:rPr lang="en-US" sz="1200" kern="1200" dirty="0" smtClean="0">
                <a:solidFill>
                  <a:schemeClr val="tx1"/>
                </a:solidFill>
                <a:effectLst/>
                <a:latin typeface="Times New Roman" pitchFamily="18" charset="0"/>
                <a:ea typeface="+mn-ea"/>
                <a:cs typeface="+mn-cs"/>
              </a:rPr>
              <a:t> le </a:t>
            </a:r>
            <a:r>
              <a:rPr lang="en-US" sz="1200" kern="1200" dirty="0" err="1" smtClean="0">
                <a:solidFill>
                  <a:schemeClr val="tx1"/>
                </a:solidFill>
                <a:effectLst/>
                <a:latin typeface="Times New Roman" pitchFamily="18" charset="0"/>
                <a:ea typeface="+mn-ea"/>
                <a:cs typeface="+mn-cs"/>
              </a:rPr>
              <a:t>preguntó</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Quieres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sano</a:t>
            </a:r>
            <a:r>
              <a:rPr lang="en-US" sz="1200" kern="1200" dirty="0" smtClean="0">
                <a:solidFill>
                  <a:schemeClr val="tx1"/>
                </a:solidFill>
                <a:effectLst/>
                <a:latin typeface="Times New Roman" pitchFamily="18" charset="0"/>
                <a:ea typeface="+mn-ea"/>
                <a:cs typeface="+mn-cs"/>
              </a:rPr>
              <a:t>?" (5:6). Sergio Paulo, el </a:t>
            </a:r>
            <a:r>
              <a:rPr lang="en-US" sz="1200" kern="1200" dirty="0" err="1" smtClean="0">
                <a:solidFill>
                  <a:schemeClr val="tx1"/>
                </a:solidFill>
                <a:effectLst/>
                <a:latin typeface="Times New Roman" pitchFamily="18" charset="0"/>
                <a:ea typeface="+mn-ea"/>
                <a:cs typeface="+mn-cs"/>
              </a:rPr>
              <a:t>procónsul</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Chipre</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deseaba</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oír</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palabra</a:t>
            </a:r>
            <a:r>
              <a:rPr lang="en-US" sz="1200" kern="1200" dirty="0" smtClean="0">
                <a:solidFill>
                  <a:schemeClr val="tx1"/>
                </a:solidFill>
                <a:effectLst/>
                <a:latin typeface="Times New Roman" pitchFamily="18" charset="0"/>
                <a:ea typeface="+mn-ea"/>
                <a:cs typeface="+mn-cs"/>
              </a:rPr>
              <a:t> de Dios" (</a:t>
            </a:r>
            <a:r>
              <a:rPr lang="en-US" sz="1200" kern="1200" dirty="0" err="1" smtClean="0">
                <a:solidFill>
                  <a:schemeClr val="tx1"/>
                </a:solidFill>
                <a:effectLst/>
                <a:latin typeface="Times New Roman" pitchFamily="18" charset="0"/>
                <a:ea typeface="+mn-ea"/>
                <a:cs typeface="+mn-cs"/>
              </a:rPr>
              <a:t>Hech</a:t>
            </a:r>
            <a:r>
              <a:rPr lang="en-US" sz="1200" kern="1200" dirty="0" smtClean="0">
                <a:solidFill>
                  <a:schemeClr val="tx1"/>
                </a:solidFill>
                <a:effectLst/>
                <a:latin typeface="Times New Roman" pitchFamily="18" charset="0"/>
                <a:ea typeface="+mn-ea"/>
                <a:cs typeface="+mn-cs"/>
              </a:rPr>
              <a:t>. 13:7). Cornelio </a:t>
            </a:r>
            <a:r>
              <a:rPr lang="en-US" sz="1200" i="1" kern="1200" dirty="0" err="1" smtClean="0">
                <a:solidFill>
                  <a:schemeClr val="tx1"/>
                </a:solidFill>
                <a:effectLst/>
                <a:latin typeface="Times New Roman" pitchFamily="18" charset="0"/>
                <a:ea typeface="+mn-ea"/>
                <a:cs typeface="+mn-cs"/>
              </a:rPr>
              <a:t>deseaba</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oír</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evangelio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Hech</a:t>
            </a:r>
            <a:r>
              <a:rPr lang="en-US" sz="1200" kern="1200" dirty="0" smtClean="0">
                <a:solidFill>
                  <a:schemeClr val="tx1"/>
                </a:solidFill>
                <a:effectLst/>
                <a:latin typeface="Times New Roman" pitchFamily="18" charset="0"/>
                <a:ea typeface="+mn-ea"/>
                <a:cs typeface="+mn-cs"/>
              </a:rPr>
              <a:t>. 10:33). </a:t>
            </a:r>
            <a:r>
              <a:rPr lang="en-US" sz="1200" kern="1200" dirty="0" err="1" smtClean="0">
                <a:solidFill>
                  <a:schemeClr val="tx1"/>
                </a:solidFill>
                <a:effectLst/>
                <a:latin typeface="Times New Roman" pitchFamily="18" charset="0"/>
                <a:ea typeface="+mn-ea"/>
                <a:cs typeface="+mn-cs"/>
              </a:rPr>
              <a:t>También</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etíope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Hech</a:t>
            </a:r>
            <a:r>
              <a:rPr lang="en-US" sz="1200" kern="1200" dirty="0" smtClean="0">
                <a:solidFill>
                  <a:schemeClr val="tx1"/>
                </a:solidFill>
                <a:effectLst/>
                <a:latin typeface="Times New Roman" pitchFamily="18" charset="0"/>
                <a:ea typeface="+mn-ea"/>
                <a:cs typeface="+mn-cs"/>
              </a:rPr>
              <a:t>. 8:31).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eso</a:t>
            </a:r>
            <a:r>
              <a:rPr lang="en-US" sz="1200" kern="1200" dirty="0" smtClean="0">
                <a:solidFill>
                  <a:schemeClr val="tx1"/>
                </a:solidFill>
                <a:effectLst/>
                <a:latin typeface="Times New Roman" pitchFamily="18" charset="0"/>
                <a:ea typeface="+mn-ea"/>
                <a:cs typeface="+mn-cs"/>
              </a:rPr>
              <a:t>, dice Pedro, "</a:t>
            </a:r>
            <a:r>
              <a:rPr lang="en-US" sz="1200" i="1" kern="1200" dirty="0" err="1" smtClean="0">
                <a:solidFill>
                  <a:schemeClr val="tx1"/>
                </a:solidFill>
                <a:effectLst/>
                <a:latin typeface="Times New Roman" pitchFamily="18" charset="0"/>
                <a:ea typeface="+mn-ea"/>
                <a:cs typeface="+mn-cs"/>
              </a:rPr>
              <a:t>Desead</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como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niños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recién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nacidos</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leche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espiritual</a:t>
            </a:r>
            <a:r>
              <a:rPr lang="en-US" sz="1200" kern="1200" dirty="0" smtClean="0">
                <a:solidFill>
                  <a:schemeClr val="tx1"/>
                </a:solidFill>
                <a:effectLst/>
                <a:latin typeface="Times New Roman" pitchFamily="18" charset="0"/>
                <a:ea typeface="+mn-ea"/>
                <a:cs typeface="+mn-cs"/>
              </a:rPr>
              <a:t>" (1 </a:t>
            </a:r>
            <a:r>
              <a:rPr lang="en-US" sz="1200" kern="1200" dirty="0" err="1" smtClean="0">
                <a:solidFill>
                  <a:schemeClr val="tx1"/>
                </a:solidFill>
                <a:effectLst/>
                <a:latin typeface="Times New Roman" pitchFamily="18" charset="0"/>
                <a:ea typeface="+mn-ea"/>
                <a:cs typeface="+mn-cs"/>
              </a:rPr>
              <a:t>Ped</a:t>
            </a:r>
            <a:r>
              <a:rPr lang="en-US" sz="1200" kern="1200" dirty="0" smtClean="0">
                <a:solidFill>
                  <a:schemeClr val="tx1"/>
                </a:solidFill>
                <a:effectLst/>
                <a:latin typeface="Times New Roman" pitchFamily="18" charset="0"/>
                <a:ea typeface="+mn-ea"/>
                <a:cs typeface="+mn-cs"/>
              </a:rPr>
              <a:t>. 2:2). "Dios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vosotros</a:t>
            </a:r>
            <a:r>
              <a:rPr lang="en-US" sz="1200" kern="1200" dirty="0" smtClean="0">
                <a:solidFill>
                  <a:schemeClr val="tx1"/>
                </a:solidFill>
                <a:effectLst/>
                <a:latin typeface="Times New Roman" pitchFamily="18" charset="0"/>
                <a:ea typeface="+mn-ea"/>
                <a:cs typeface="+mn-cs"/>
              </a:rPr>
              <a:t> produce </a:t>
            </a:r>
            <a:r>
              <a:rPr lang="en-US" sz="1200" kern="1200" dirty="0" err="1" smtClean="0">
                <a:solidFill>
                  <a:schemeClr val="tx1"/>
                </a:solidFill>
                <a:effectLst/>
                <a:latin typeface="Times New Roman" pitchFamily="18" charset="0"/>
                <a:ea typeface="+mn-ea"/>
                <a:cs typeface="+mn-cs"/>
              </a:rPr>
              <a:t>así</a:t>
            </a:r>
            <a:r>
              <a:rPr lang="en-US" sz="1200" kern="1200" dirty="0" smtClean="0">
                <a:solidFill>
                  <a:schemeClr val="tx1"/>
                </a:solidFill>
                <a:effectLst/>
                <a:latin typeface="Times New Roman" pitchFamily="18" charset="0"/>
                <a:ea typeface="+mn-ea"/>
                <a:cs typeface="+mn-cs"/>
              </a:rPr>
              <a:t> el </a:t>
            </a:r>
            <a:r>
              <a:rPr lang="en-US" sz="1200" i="1" kern="1200" dirty="0" err="1" smtClean="0">
                <a:solidFill>
                  <a:schemeClr val="tx1"/>
                </a:solidFill>
                <a:effectLst/>
                <a:latin typeface="Times New Roman" pitchFamily="18" charset="0"/>
                <a:ea typeface="+mn-ea"/>
                <a:cs typeface="+mn-cs"/>
              </a:rPr>
              <a:t>querer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como</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hacer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buena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voluntad</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decir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medio</a:t>
            </a:r>
            <a:r>
              <a:rPr lang="en-US" sz="1200" kern="1200" dirty="0" smtClean="0">
                <a:solidFill>
                  <a:schemeClr val="tx1"/>
                </a:solidFill>
                <a:effectLst/>
                <a:latin typeface="Times New Roman" pitchFamily="18" charset="0"/>
                <a:ea typeface="+mn-ea"/>
                <a:cs typeface="+mn-cs"/>
              </a:rPr>
              <a:t> del </a:t>
            </a:r>
            <a:r>
              <a:rPr lang="en-US" sz="1200" kern="1200" dirty="0" err="1" smtClean="0">
                <a:solidFill>
                  <a:schemeClr val="tx1"/>
                </a:solidFill>
                <a:effectLst/>
                <a:latin typeface="Times New Roman" pitchFamily="18" charset="0"/>
                <a:ea typeface="+mn-ea"/>
                <a:cs typeface="+mn-cs"/>
              </a:rPr>
              <a:t>evangelio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Fil</a:t>
            </a:r>
            <a:r>
              <a:rPr lang="en-US" sz="1200" kern="1200" dirty="0" smtClean="0">
                <a:solidFill>
                  <a:schemeClr val="tx1"/>
                </a:solidFill>
                <a:effectLst/>
                <a:latin typeface="Times New Roman" pitchFamily="18" charset="0"/>
                <a:ea typeface="+mn-ea"/>
                <a:cs typeface="+mn-cs"/>
              </a:rPr>
              <a:t>. 2:13).</a:t>
            </a:r>
          </a:p>
          <a:p>
            <a:r>
              <a:rPr lang="en-US" sz="1200" kern="1200" dirty="0" smtClean="0">
                <a:solidFill>
                  <a:schemeClr val="tx1"/>
                </a:solidFill>
                <a:effectLst/>
                <a:latin typeface="Times New Roman" pitchFamily="18" charset="0"/>
                <a:ea typeface="+mn-ea"/>
                <a:cs typeface="+mn-cs"/>
              </a:rPr>
              <a:t>	Dios </a:t>
            </a:r>
            <a:r>
              <a:rPr lang="en-US" sz="1200" i="1" kern="1200" dirty="0" smtClean="0">
                <a:solidFill>
                  <a:schemeClr val="tx1"/>
                </a:solidFill>
                <a:effectLst/>
                <a:latin typeface="Times New Roman" pitchFamily="18" charset="0"/>
                <a:ea typeface="+mn-ea"/>
                <a:cs typeface="+mn-cs"/>
              </a:rPr>
              <a:t>no </a:t>
            </a:r>
            <a:r>
              <a:rPr lang="en-US" sz="1200" i="1" kern="1200" dirty="0" err="1" smtClean="0">
                <a:solidFill>
                  <a:schemeClr val="tx1"/>
                </a:solidFill>
                <a:effectLst/>
                <a:latin typeface="Times New Roman" pitchFamily="18" charset="0"/>
                <a:ea typeface="+mn-ea"/>
                <a:cs typeface="+mn-cs"/>
              </a:rPr>
              <a:t>quiere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nadie</a:t>
            </a:r>
            <a:r>
              <a:rPr lang="en-US" sz="1200" kern="1200" dirty="0" smtClean="0">
                <a:solidFill>
                  <a:schemeClr val="tx1"/>
                </a:solidFill>
                <a:effectLst/>
                <a:latin typeface="Times New Roman" pitchFamily="18" charset="0"/>
                <a:ea typeface="+mn-ea"/>
                <a:cs typeface="+mn-cs"/>
              </a:rPr>
              <a:t> se </a:t>
            </a:r>
            <a:r>
              <a:rPr lang="en-US" sz="1200" kern="1200" dirty="0" err="1" smtClean="0">
                <a:solidFill>
                  <a:schemeClr val="tx1"/>
                </a:solidFill>
                <a:effectLst/>
                <a:latin typeface="Times New Roman" pitchFamily="18" charset="0"/>
                <a:ea typeface="+mn-ea"/>
                <a:cs typeface="+mn-cs"/>
              </a:rPr>
              <a:t>pierda</a:t>
            </a:r>
            <a:r>
              <a:rPr lang="en-US" sz="1200" kern="1200" dirty="0" smtClean="0">
                <a:solidFill>
                  <a:schemeClr val="tx1"/>
                </a:solidFill>
                <a:effectLst/>
                <a:latin typeface="Times New Roman" pitchFamily="18" charset="0"/>
                <a:ea typeface="+mn-ea"/>
                <a:cs typeface="+mn-cs"/>
              </a:rPr>
              <a:t> (1 Tim. 2:4; 2 </a:t>
            </a:r>
            <a:r>
              <a:rPr lang="en-US" sz="1200" kern="1200" dirty="0" err="1" smtClean="0">
                <a:solidFill>
                  <a:schemeClr val="tx1"/>
                </a:solidFill>
                <a:effectLst/>
                <a:latin typeface="Times New Roman" pitchFamily="18" charset="0"/>
                <a:ea typeface="+mn-ea"/>
                <a:cs typeface="+mn-cs"/>
              </a:rPr>
              <a:t>Ped</a:t>
            </a:r>
            <a:r>
              <a:rPr lang="en-US" sz="1200" kern="1200" dirty="0" smtClean="0">
                <a:solidFill>
                  <a:schemeClr val="tx1"/>
                </a:solidFill>
                <a:effectLst/>
                <a:latin typeface="Times New Roman" pitchFamily="18" charset="0"/>
                <a:ea typeface="+mn-ea"/>
                <a:cs typeface="+mn-cs"/>
              </a:rPr>
              <a:t>. 3:9).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no </a:t>
            </a:r>
            <a:r>
              <a:rPr lang="en-US" sz="1200" i="1" kern="1200" dirty="0" err="1" smtClean="0">
                <a:solidFill>
                  <a:schemeClr val="tx1"/>
                </a:solidFill>
                <a:effectLst/>
                <a:latin typeface="Times New Roman" pitchFamily="18" charset="0"/>
                <a:ea typeface="+mn-ea"/>
                <a:cs typeface="+mn-cs"/>
              </a:rPr>
              <a:t>quiero</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muerte</a:t>
            </a:r>
            <a:r>
              <a:rPr lang="en-US" sz="1200" kern="1200" dirty="0" smtClean="0">
                <a:solidFill>
                  <a:schemeClr val="tx1"/>
                </a:solidFill>
                <a:effectLst/>
                <a:latin typeface="Times New Roman" pitchFamily="18" charset="0"/>
                <a:ea typeface="+mn-ea"/>
                <a:cs typeface="+mn-cs"/>
              </a:rPr>
              <a:t> del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muere</a:t>
            </a:r>
            <a:r>
              <a:rPr lang="en-US" sz="1200" kern="1200" dirty="0" smtClean="0">
                <a:solidFill>
                  <a:schemeClr val="tx1"/>
                </a:solidFill>
                <a:effectLst/>
                <a:latin typeface="Times New Roman" pitchFamily="18" charset="0"/>
                <a:ea typeface="+mn-ea"/>
                <a:cs typeface="+mn-cs"/>
              </a:rPr>
              <a:t>, dice </a:t>
            </a:r>
            <a:r>
              <a:rPr lang="en-US" sz="1200" kern="1200" dirty="0" err="1" smtClean="0">
                <a:solidFill>
                  <a:schemeClr val="tx1"/>
                </a:solidFill>
                <a:effectLst/>
                <a:latin typeface="Times New Roman" pitchFamily="18" charset="0"/>
                <a:ea typeface="+mn-ea"/>
                <a:cs typeface="+mn-cs"/>
              </a:rPr>
              <a:t>Jehová</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Señor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convertíos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pues</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viviréis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Ezeq</a:t>
            </a:r>
            <a:r>
              <a:rPr lang="en-US" sz="1200" kern="1200" dirty="0" smtClean="0">
                <a:solidFill>
                  <a:schemeClr val="tx1"/>
                </a:solidFill>
                <a:effectLst/>
                <a:latin typeface="Times New Roman" pitchFamily="18" charset="0"/>
                <a:ea typeface="+mn-ea"/>
                <a:cs typeface="+mn-cs"/>
              </a:rPr>
              <a:t>. 18:32).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Jesús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invita</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todos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diciendo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Venid</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mí</a:t>
            </a:r>
            <a:r>
              <a:rPr lang="en-US" sz="1200" kern="1200" dirty="0" smtClean="0">
                <a:solidFill>
                  <a:schemeClr val="tx1"/>
                </a:solidFill>
                <a:effectLst/>
                <a:latin typeface="Times New Roman" pitchFamily="18" charset="0"/>
                <a:ea typeface="+mn-ea"/>
                <a:cs typeface="+mn-cs"/>
              </a:rPr>
              <a:t>" (Mat. 11:28-30)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muchos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rechazan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invitación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Cuántas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veces</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quise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juntar</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tus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hijos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como</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gallina</a:t>
            </a:r>
            <a:r>
              <a:rPr lang="en-US" sz="1200" kern="1200" dirty="0" smtClean="0">
                <a:solidFill>
                  <a:schemeClr val="tx1"/>
                </a:solidFill>
                <a:effectLst/>
                <a:latin typeface="Times New Roman" pitchFamily="18" charset="0"/>
                <a:ea typeface="+mn-ea"/>
                <a:cs typeface="+mn-cs"/>
              </a:rPr>
              <a:t> junta </a:t>
            </a:r>
            <a:r>
              <a:rPr lang="en-US" sz="1200" kern="1200" dirty="0" err="1" smtClean="0">
                <a:solidFill>
                  <a:schemeClr val="tx1"/>
                </a:solidFill>
                <a:effectLst/>
                <a:latin typeface="Times New Roman" pitchFamily="18" charset="0"/>
                <a:ea typeface="+mn-ea"/>
                <a:cs typeface="+mn-cs"/>
              </a:rPr>
              <a:t>sus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polluelos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debajo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alas, y </a:t>
            </a:r>
            <a:r>
              <a:rPr lang="en-US" sz="1200" i="1" kern="1200" dirty="0" smtClean="0">
                <a:solidFill>
                  <a:schemeClr val="tx1"/>
                </a:solidFill>
                <a:effectLst/>
                <a:latin typeface="Times New Roman" pitchFamily="18" charset="0"/>
                <a:ea typeface="+mn-ea"/>
                <a:cs typeface="+mn-cs"/>
              </a:rPr>
              <a:t>no </a:t>
            </a:r>
            <a:r>
              <a:rPr lang="en-US" sz="1200" i="1" kern="1200" dirty="0" err="1" smtClean="0">
                <a:solidFill>
                  <a:schemeClr val="tx1"/>
                </a:solidFill>
                <a:effectLst/>
                <a:latin typeface="Times New Roman" pitchFamily="18" charset="0"/>
                <a:ea typeface="+mn-ea"/>
                <a:cs typeface="+mn-cs"/>
              </a:rPr>
              <a:t>quisiste</a:t>
            </a:r>
            <a:r>
              <a:rPr lang="en-US" sz="1200" kern="1200" dirty="0" smtClean="0">
                <a:solidFill>
                  <a:schemeClr val="tx1"/>
                </a:solidFill>
                <a:effectLst/>
                <a:latin typeface="Times New Roman" pitchFamily="18" charset="0"/>
                <a:ea typeface="+mn-ea"/>
                <a:cs typeface="+mn-cs"/>
              </a:rPr>
              <a:t>! He </a:t>
            </a:r>
            <a:r>
              <a:rPr lang="en-US" sz="1200" kern="1200" dirty="0" err="1" smtClean="0">
                <a:solidFill>
                  <a:schemeClr val="tx1"/>
                </a:solidFill>
                <a:effectLst/>
                <a:latin typeface="Times New Roman" pitchFamily="18" charset="0"/>
                <a:ea typeface="+mn-ea"/>
                <a:cs typeface="+mn-cs"/>
              </a:rPr>
              <a:t>aquí</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vuestra</a:t>
            </a:r>
            <a:r>
              <a:rPr lang="en-US" sz="1200" kern="1200" dirty="0" smtClean="0">
                <a:solidFill>
                  <a:schemeClr val="tx1"/>
                </a:solidFill>
                <a:effectLst/>
                <a:latin typeface="Times New Roman" pitchFamily="18" charset="0"/>
                <a:ea typeface="+mn-ea"/>
                <a:cs typeface="+mn-cs"/>
              </a:rPr>
              <a:t> casa </a:t>
            </a:r>
            <a:r>
              <a:rPr lang="en-US" sz="1200" kern="1200" dirty="0" err="1" smtClean="0">
                <a:solidFill>
                  <a:schemeClr val="tx1"/>
                </a:solidFill>
                <a:effectLst/>
                <a:latin typeface="Times New Roman" pitchFamily="18" charset="0"/>
                <a:ea typeface="+mn-ea"/>
                <a:cs typeface="+mn-cs"/>
              </a:rPr>
              <a: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dejada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desierta</a:t>
            </a:r>
            <a:r>
              <a:rPr lang="en-US" sz="1200" kern="1200" dirty="0" smtClean="0">
                <a:solidFill>
                  <a:schemeClr val="tx1"/>
                </a:solidFill>
                <a:effectLst/>
                <a:latin typeface="Times New Roman" pitchFamily="18" charset="0"/>
                <a:ea typeface="+mn-ea"/>
                <a:cs typeface="+mn-cs"/>
              </a:rPr>
              <a:t>"  (Mat. 23:37, 38,). Al </a:t>
            </a:r>
            <a:r>
              <a:rPr lang="en-US" sz="1200" kern="1200" dirty="0" err="1" smtClean="0">
                <a:solidFill>
                  <a:schemeClr val="tx1"/>
                </a:solidFill>
                <a:effectLst/>
                <a:latin typeface="Times New Roman" pitchFamily="18" charset="0"/>
                <a:ea typeface="+mn-ea"/>
                <a:cs typeface="+mn-cs"/>
              </a:rPr>
              <a:t>decir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esto</a:t>
            </a:r>
            <a:r>
              <a:rPr lang="en-US" sz="1200" kern="1200" dirty="0" smtClean="0">
                <a:solidFill>
                  <a:schemeClr val="tx1"/>
                </a:solidFill>
                <a:effectLst/>
                <a:latin typeface="Times New Roman" pitchFamily="18" charset="0"/>
                <a:ea typeface="+mn-ea"/>
                <a:cs typeface="+mn-cs"/>
              </a:rPr>
              <a:t> se </a:t>
            </a:r>
            <a:r>
              <a:rPr lang="en-US" sz="1200" kern="1200" dirty="0" err="1" smtClean="0">
                <a:solidFill>
                  <a:schemeClr val="tx1"/>
                </a:solidFill>
                <a:effectLst/>
                <a:latin typeface="Times New Roman" pitchFamily="18" charset="0"/>
                <a:ea typeface="+mn-ea"/>
                <a:cs typeface="+mn-cs"/>
              </a:rPr>
              <a:t>refería</a:t>
            </a:r>
            <a:r>
              <a:rPr lang="en-US" sz="1200" kern="1200" dirty="0" smtClean="0">
                <a:solidFill>
                  <a:schemeClr val="tx1"/>
                </a:solidFill>
                <a:effectLst/>
                <a:latin typeface="Times New Roman" pitchFamily="18" charset="0"/>
                <a:ea typeface="+mn-ea"/>
                <a:cs typeface="+mn-cs"/>
              </a:rPr>
              <a:t> a la </a:t>
            </a:r>
            <a:r>
              <a:rPr lang="en-US" sz="1200" kern="1200" dirty="0" err="1" smtClean="0">
                <a:solidFill>
                  <a:schemeClr val="tx1"/>
                </a:solidFill>
                <a:effectLst/>
                <a:latin typeface="Times New Roman" pitchFamily="18" charset="0"/>
                <a:ea typeface="+mn-ea"/>
                <a:cs typeface="+mn-cs"/>
              </a:rPr>
              <a:t>destrucción</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Jerusalén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Tito, el general </a:t>
            </a:r>
            <a:r>
              <a:rPr lang="en-US" sz="1200" kern="1200" dirty="0" err="1" smtClean="0">
                <a:solidFill>
                  <a:schemeClr val="tx1"/>
                </a:solidFill>
                <a:effectLst/>
                <a:latin typeface="Times New Roman" pitchFamily="18" charset="0"/>
                <a:ea typeface="+mn-ea"/>
                <a:cs typeface="+mn-cs"/>
              </a:rPr>
              <a:t>romano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sitio</a:t>
            </a:r>
            <a:r>
              <a:rPr lang="en-US" sz="1200" kern="1200" dirty="0" smtClean="0">
                <a:solidFill>
                  <a:schemeClr val="tx1"/>
                </a:solidFill>
                <a:effectLst/>
                <a:latin typeface="Times New Roman" pitchFamily="18" charset="0"/>
                <a:ea typeface="+mn-ea"/>
                <a:cs typeface="+mn-cs"/>
              </a:rPr>
              <a:t> a la ciudad en el </a:t>
            </a:r>
            <a:r>
              <a:rPr lang="en-US" sz="1200" kern="1200" dirty="0" err="1" smtClean="0">
                <a:solidFill>
                  <a:schemeClr val="tx1"/>
                </a:solidFill>
                <a:effectLst/>
                <a:latin typeface="Times New Roman" pitchFamily="18" charset="0"/>
                <a:ea typeface="+mn-ea"/>
                <a:cs typeface="+mn-cs"/>
              </a:rPr>
              <a:t>año</a:t>
            </a:r>
            <a:r>
              <a:rPr lang="en-US" sz="1200" kern="1200" dirty="0" smtClean="0">
                <a:solidFill>
                  <a:schemeClr val="tx1"/>
                </a:solidFill>
                <a:effectLst/>
                <a:latin typeface="Times New Roman" pitchFamily="18" charset="0"/>
                <a:ea typeface="+mn-ea"/>
                <a:cs typeface="+mn-cs"/>
              </a:rPr>
              <a:t> 70 d. de J. C.</a:t>
            </a:r>
          </a:p>
          <a:p>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profeta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Isaías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dijo</a:t>
            </a:r>
            <a:r>
              <a:rPr lang="en-US" sz="1200" kern="1200" dirty="0" smtClean="0">
                <a:solidFill>
                  <a:schemeClr val="tx1"/>
                </a:solidFill>
                <a:effectLst/>
                <a:latin typeface="Times New Roman" pitchFamily="18" charset="0"/>
                <a:ea typeface="+mn-ea"/>
                <a:cs typeface="+mn-cs"/>
              </a:rPr>
              <a:t>, "Si </a:t>
            </a:r>
            <a:r>
              <a:rPr lang="en-US" sz="1200" i="1" kern="1200" dirty="0" err="1" smtClean="0">
                <a:solidFill>
                  <a:schemeClr val="tx1"/>
                </a:solidFill>
                <a:effectLst/>
                <a:latin typeface="Times New Roman" pitchFamily="18" charset="0"/>
                <a:ea typeface="+mn-ea"/>
                <a:cs typeface="+mn-cs"/>
              </a:rPr>
              <a:t>quisiereis</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oyereis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comeréis</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bien</a:t>
            </a:r>
            <a:r>
              <a:rPr lang="en-US" sz="1200" kern="1200" dirty="0" smtClean="0">
                <a:solidFill>
                  <a:schemeClr val="tx1"/>
                </a:solidFill>
                <a:effectLst/>
                <a:latin typeface="Times New Roman" pitchFamily="18" charset="0"/>
                <a:ea typeface="+mn-ea"/>
                <a:cs typeface="+mn-cs"/>
              </a:rPr>
              <a:t> de la </a:t>
            </a:r>
            <a:r>
              <a:rPr lang="en-US" sz="1200" kern="1200" dirty="0" err="1" smtClean="0">
                <a:solidFill>
                  <a:schemeClr val="tx1"/>
                </a:solidFill>
                <a:effectLst/>
                <a:latin typeface="Times New Roman" pitchFamily="18" charset="0"/>
                <a:ea typeface="+mn-ea"/>
                <a:cs typeface="+mn-cs"/>
              </a:rPr>
              <a:t>tierra</a:t>
            </a:r>
            <a:r>
              <a:rPr lang="en-US" sz="1200" kern="1200" dirty="0" smtClean="0">
                <a:solidFill>
                  <a:schemeClr val="tx1"/>
                </a:solidFill>
                <a:effectLst/>
                <a:latin typeface="Times New Roman" pitchFamily="18" charset="0"/>
                <a:ea typeface="+mn-ea"/>
                <a:cs typeface="+mn-cs"/>
              </a:rPr>
              <a:t>" (Isa. 1:19), </a:t>
            </a:r>
            <a:r>
              <a:rPr lang="en-US" sz="1200" kern="1200" dirty="0" err="1" smtClean="0">
                <a:solidFill>
                  <a:schemeClr val="tx1"/>
                </a:solidFill>
                <a:effectLst/>
                <a:latin typeface="Times New Roman" pitchFamily="18" charset="0"/>
                <a:ea typeface="+mn-ea"/>
                <a:cs typeface="+mn-cs"/>
              </a:rPr>
              <a:t>pero</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cautiverio</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Babilonia</a:t>
            </a:r>
            <a:r>
              <a:rPr lang="en-US" sz="1200" kern="1200" dirty="0" smtClean="0">
                <a:solidFill>
                  <a:schemeClr val="tx1"/>
                </a:solidFill>
                <a:effectLst/>
                <a:latin typeface="Times New Roman" pitchFamily="18" charset="0"/>
                <a:ea typeface="+mn-ea"/>
                <a:cs typeface="+mn-cs"/>
              </a:rPr>
              <a:t> de los </a:t>
            </a:r>
            <a:r>
              <a:rPr lang="en-US" sz="1200" kern="1200" dirty="0" err="1" smtClean="0">
                <a:solidFill>
                  <a:schemeClr val="tx1"/>
                </a:solidFill>
                <a:effectLst/>
                <a:latin typeface="Times New Roman" pitchFamily="18" charset="0"/>
                <a:ea typeface="+mn-ea"/>
                <a:cs typeface="+mn-cs"/>
              </a:rPr>
              <a:t>judíos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sucedió</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"No </a:t>
            </a:r>
            <a:r>
              <a:rPr lang="en-US" sz="1200" i="1" kern="1200" dirty="0" err="1" smtClean="0">
                <a:solidFill>
                  <a:schemeClr val="tx1"/>
                </a:solidFill>
                <a:effectLst/>
                <a:latin typeface="Times New Roman" pitchFamily="18" charset="0"/>
                <a:ea typeface="+mn-ea"/>
                <a:cs typeface="+mn-cs"/>
              </a:rPr>
              <a:t>quisieron</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escuchar</a:t>
            </a:r>
            <a:r>
              <a:rPr lang="en-US" sz="1200" kern="1200" dirty="0" smtClean="0">
                <a:solidFill>
                  <a:schemeClr val="tx1"/>
                </a:solidFill>
                <a:effectLst/>
                <a:latin typeface="Times New Roman" pitchFamily="18" charset="0"/>
                <a:ea typeface="+mn-ea"/>
                <a:cs typeface="+mn-cs"/>
              </a:rPr>
              <a:t>, antes </a:t>
            </a:r>
            <a:r>
              <a:rPr lang="en-US" sz="1200" kern="1200" dirty="0" err="1" smtClean="0">
                <a:solidFill>
                  <a:schemeClr val="tx1"/>
                </a:solidFill>
                <a:effectLst/>
                <a:latin typeface="Times New Roman" pitchFamily="18" charset="0"/>
                <a:ea typeface="+mn-ea"/>
                <a:cs typeface="+mn-cs"/>
              </a:rPr>
              <a:t>volvieron</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espalda</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taparon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oídos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oír</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pusieron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corazón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como</a:t>
            </a:r>
            <a:r>
              <a:rPr lang="en-US" sz="1200" kern="1200" dirty="0" smtClean="0">
                <a:solidFill>
                  <a:schemeClr val="tx1"/>
                </a:solidFill>
                <a:effectLst/>
                <a:latin typeface="Times New Roman" pitchFamily="18" charset="0"/>
                <a:ea typeface="+mn-ea"/>
                <a:cs typeface="+mn-cs"/>
              </a:rPr>
              <a:t> diamante,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no </a:t>
            </a:r>
            <a:r>
              <a:rPr lang="en-US" sz="1200" kern="1200" dirty="0" err="1" smtClean="0">
                <a:solidFill>
                  <a:schemeClr val="tx1"/>
                </a:solidFill>
                <a:effectLst/>
                <a:latin typeface="Times New Roman" pitchFamily="18" charset="0"/>
                <a:ea typeface="+mn-ea"/>
                <a:cs typeface="+mn-cs"/>
              </a:rPr>
              <a:t>oír</a:t>
            </a:r>
            <a:r>
              <a:rPr lang="en-US" sz="1200" kern="1200" dirty="0" smtClean="0">
                <a:solidFill>
                  <a:schemeClr val="tx1"/>
                </a:solidFill>
                <a:effectLst/>
                <a:latin typeface="Times New Roman" pitchFamily="18" charset="0"/>
                <a:ea typeface="+mn-ea"/>
                <a:cs typeface="+mn-cs"/>
              </a:rPr>
              <a:t> la ley </a:t>
            </a:r>
            <a:r>
              <a:rPr lang="en-US" sz="1200" kern="1200" dirty="0" err="1" smtClean="0">
                <a:solidFill>
                  <a:schemeClr val="tx1"/>
                </a:solidFill>
                <a:effectLst/>
                <a:latin typeface="Times New Roman" pitchFamily="18" charset="0"/>
                <a:ea typeface="+mn-ea"/>
                <a:cs typeface="+mn-cs"/>
              </a:rPr>
              <a:t>ni</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palabras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Jehová</a:t>
            </a:r>
            <a:r>
              <a:rPr lang="en-US" sz="1200" kern="1200" dirty="0" smtClean="0">
                <a:solidFill>
                  <a:schemeClr val="tx1"/>
                </a:solidFill>
                <a:effectLst/>
                <a:latin typeface="Times New Roman" pitchFamily="18" charset="0"/>
                <a:ea typeface="+mn-ea"/>
                <a:cs typeface="+mn-cs"/>
              </a:rPr>
              <a:t> de los </a:t>
            </a:r>
            <a:r>
              <a:rPr lang="en-US" sz="1200" kern="1200" dirty="0" err="1" smtClean="0">
                <a:solidFill>
                  <a:schemeClr val="tx1"/>
                </a:solidFill>
                <a:effectLst/>
                <a:latin typeface="Times New Roman" pitchFamily="18" charset="0"/>
                <a:ea typeface="+mn-ea"/>
                <a:cs typeface="+mn-cs"/>
              </a:rPr>
              <a:t>ejércitos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enviaba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Espíritu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medio</a:t>
            </a:r>
            <a:r>
              <a:rPr lang="en-US" sz="1200" kern="1200" dirty="0" smtClean="0">
                <a:solidFill>
                  <a:schemeClr val="tx1"/>
                </a:solidFill>
                <a:effectLst/>
                <a:latin typeface="Times New Roman" pitchFamily="18" charset="0"/>
                <a:ea typeface="+mn-ea"/>
                <a:cs typeface="+mn-cs"/>
              </a:rPr>
              <a:t> de los </a:t>
            </a:r>
            <a:r>
              <a:rPr lang="en-US" sz="1200" kern="1200" dirty="0" err="1" smtClean="0">
                <a:solidFill>
                  <a:schemeClr val="tx1"/>
                </a:solidFill>
                <a:effectLst/>
                <a:latin typeface="Times New Roman" pitchFamily="18" charset="0"/>
                <a:ea typeface="+mn-ea"/>
                <a:cs typeface="+mn-cs"/>
              </a:rPr>
              <a:t>profetas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Zacarías</a:t>
            </a:r>
            <a:r>
              <a:rPr lang="en-US" sz="1200" kern="1200" dirty="0" smtClean="0">
                <a:solidFill>
                  <a:schemeClr val="tx1"/>
                </a:solidFill>
                <a:effectLst/>
                <a:latin typeface="Times New Roman" pitchFamily="18" charset="0"/>
                <a:ea typeface="+mn-ea"/>
                <a:cs typeface="+mn-cs"/>
              </a:rPr>
              <a:t> 7:11-12).</a:t>
            </a:r>
          </a:p>
          <a:p>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pecan lo </a:t>
            </a:r>
            <a:r>
              <a:rPr lang="en-US" sz="1200" kern="1200" dirty="0" err="1" smtClean="0">
                <a:solidFill>
                  <a:schemeClr val="tx1"/>
                </a:solidFill>
                <a:effectLst/>
                <a:latin typeface="Times New Roman" pitchFamily="18" charset="0"/>
                <a:ea typeface="+mn-ea"/>
                <a:cs typeface="+mn-cs"/>
              </a:rPr>
              <a:t>hacen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quieren</a:t>
            </a:r>
            <a:r>
              <a:rPr lang="en-US" sz="1200" i="1"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pecar</a:t>
            </a:r>
            <a:r>
              <a:rPr lang="en-US" sz="1200" kern="1200" dirty="0" smtClean="0">
                <a:solidFill>
                  <a:schemeClr val="tx1"/>
                </a:solidFill>
                <a:effectLst/>
                <a:latin typeface="Times New Roman" pitchFamily="18" charset="0"/>
                <a:ea typeface="+mn-ea"/>
                <a:cs typeface="+mn-cs"/>
              </a:rPr>
              <a:t>. José no </a:t>
            </a:r>
            <a:r>
              <a:rPr lang="en-US" sz="1200" kern="1200" dirty="0" err="1" smtClean="0">
                <a:solidFill>
                  <a:schemeClr val="tx1"/>
                </a:solidFill>
                <a:effectLst/>
                <a:latin typeface="Times New Roman" pitchFamily="18" charset="0"/>
                <a:ea typeface="+mn-ea"/>
                <a:cs typeface="+mn-cs"/>
              </a:rPr>
              <a:t>pecó</a:t>
            </a:r>
            <a:r>
              <a:rPr lang="en-US" sz="1200" kern="1200" dirty="0" smtClean="0">
                <a:solidFill>
                  <a:schemeClr val="tx1"/>
                </a:solidFill>
                <a:effectLst/>
                <a:latin typeface="Times New Roman" pitchFamily="18" charset="0"/>
                <a:ea typeface="+mn-ea"/>
                <a:cs typeface="+mn-cs"/>
              </a:rPr>
              <a:t> con la </a:t>
            </a:r>
            <a:r>
              <a:rPr lang="en-US" sz="1200" kern="1200" dirty="0" err="1" smtClean="0">
                <a:solidFill>
                  <a:schemeClr val="tx1"/>
                </a:solidFill>
                <a:effectLst/>
                <a:latin typeface="Times New Roman" pitchFamily="18" charset="0"/>
                <a:ea typeface="+mn-ea"/>
                <a:cs typeface="+mn-cs"/>
              </a:rPr>
              <a:t>mujer</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Potifar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él</a:t>
            </a:r>
            <a:r>
              <a:rPr lang="en-US" sz="1200" kern="1200" dirty="0" smtClean="0">
                <a:solidFill>
                  <a:schemeClr val="tx1"/>
                </a:solidFill>
                <a:effectLst/>
                <a:latin typeface="Times New Roman" pitchFamily="18" charset="0"/>
                <a:ea typeface="+mn-ea"/>
                <a:cs typeface="+mn-cs"/>
              </a:rPr>
              <a:t> "</a:t>
            </a:r>
            <a:r>
              <a:rPr lang="en-US" sz="1200" i="1" kern="1200" dirty="0" smtClean="0">
                <a:solidFill>
                  <a:schemeClr val="tx1"/>
                </a:solidFill>
                <a:effectLst/>
                <a:latin typeface="Times New Roman" pitchFamily="18" charset="0"/>
                <a:ea typeface="+mn-ea"/>
                <a:cs typeface="+mn-cs"/>
              </a:rPr>
              <a:t>no </a:t>
            </a:r>
            <a:r>
              <a:rPr lang="en-US" sz="1200" i="1" kern="1200" dirty="0" err="1" smtClean="0">
                <a:solidFill>
                  <a:schemeClr val="tx1"/>
                </a:solidFill>
                <a:effectLst/>
                <a:latin typeface="Times New Roman" pitchFamily="18" charset="0"/>
                <a:ea typeface="+mn-ea"/>
                <a:cs typeface="+mn-cs"/>
              </a:rPr>
              <a:t>quiso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Gén</a:t>
            </a:r>
            <a:r>
              <a:rPr lang="en-US" sz="1200" kern="1200" dirty="0" smtClean="0">
                <a:solidFill>
                  <a:schemeClr val="tx1"/>
                </a:solidFill>
                <a:effectLst/>
                <a:latin typeface="Times New Roman" pitchFamily="18" charset="0"/>
                <a:ea typeface="+mn-ea"/>
                <a:cs typeface="+mn-cs"/>
              </a:rPr>
              <a:t>. 39:8). "</a:t>
            </a:r>
            <a:r>
              <a:rPr lang="en-US" sz="1200" kern="1200" dirty="0" err="1" smtClean="0">
                <a:solidFill>
                  <a:schemeClr val="tx1"/>
                </a:solidFill>
                <a:effectLst/>
                <a:latin typeface="Times New Roman" pitchFamily="18" charset="0"/>
                <a:ea typeface="+mn-ea"/>
                <a:cs typeface="+mn-cs"/>
              </a:rPr>
              <a:t>Cada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uno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tentado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cuando</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su</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propia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concupiscencia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atraído</a:t>
            </a:r>
            <a:r>
              <a:rPr lang="en-US" sz="1200" kern="1200" dirty="0" smtClean="0">
                <a:solidFill>
                  <a:schemeClr val="tx1"/>
                </a:solidFill>
                <a:effectLst/>
                <a:latin typeface="Times New Roman" pitchFamily="18" charset="0"/>
                <a:ea typeface="+mn-ea"/>
                <a:cs typeface="+mn-cs"/>
              </a:rPr>
              <a:t> y </a:t>
            </a:r>
            <a:r>
              <a:rPr lang="en-US" sz="1200" kern="1200" dirty="0" err="1" smtClean="0">
                <a:solidFill>
                  <a:schemeClr val="tx1"/>
                </a:solidFill>
                <a:effectLst/>
                <a:latin typeface="Times New Roman" pitchFamily="18" charset="0"/>
                <a:ea typeface="+mn-ea"/>
                <a:cs typeface="+mn-cs"/>
              </a:rPr>
              <a:t>seducido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Sant</a:t>
            </a:r>
            <a:r>
              <a:rPr lang="en-US" sz="1200" kern="1200" dirty="0" smtClean="0">
                <a:solidFill>
                  <a:schemeClr val="tx1"/>
                </a:solidFill>
                <a:effectLst/>
                <a:latin typeface="Times New Roman" pitchFamily="18" charset="0"/>
                <a:ea typeface="+mn-ea"/>
                <a:cs typeface="+mn-cs"/>
              </a:rPr>
              <a:t>. 1:14),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decir</a:t>
            </a:r>
            <a:r>
              <a:rPr lang="en-US" sz="1200" kern="1200" dirty="0" smtClean="0">
                <a:solidFill>
                  <a:schemeClr val="tx1"/>
                </a:solidFill>
                <a:effectLst/>
                <a:latin typeface="Times New Roman" pitchFamily="18" charset="0"/>
                <a:ea typeface="+mn-ea"/>
                <a:cs typeface="+mn-cs"/>
              </a:rPr>
              <a:t>,</a:t>
            </a:r>
            <a:r>
              <a:rPr lang="en-US" sz="1200" i="1" kern="120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el hombre </a:t>
            </a:r>
            <a:r>
              <a:rPr lang="en-US" sz="1200" kern="1200" dirty="0" err="1" smtClean="0">
                <a:solidFill>
                  <a:schemeClr val="tx1"/>
                </a:solidFill>
                <a:effectLst/>
                <a:latin typeface="Times New Roman" pitchFamily="18" charset="0"/>
                <a:ea typeface="+mn-ea"/>
                <a:cs typeface="+mn-cs"/>
              </a:rPr>
              <a:t>peca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porque</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quiere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pecar</a:t>
            </a:r>
            <a:r>
              <a:rPr lang="en-US" sz="1200" kern="1200" dirty="0" smtClean="0">
                <a:solidFill>
                  <a:schemeClr val="tx1"/>
                </a:solidFill>
                <a:effectLst/>
                <a:latin typeface="Times New Roman" pitchFamily="18" charset="0"/>
                <a:ea typeface="+mn-ea"/>
                <a:cs typeface="+mn-cs"/>
              </a:rPr>
              <a:t>.</a:t>
            </a:r>
          </a:p>
          <a:p>
            <a:r>
              <a:rPr lang="en-US" sz="1200" kern="1200" dirty="0" smtClean="0">
                <a:solidFill>
                  <a:schemeClr val="tx1"/>
                </a:solidFill>
                <a:effectLst/>
                <a:latin typeface="Times New Roman" pitchFamily="18" charset="0"/>
                <a:ea typeface="+mn-ea"/>
                <a:cs typeface="+mn-cs"/>
              </a:rPr>
              <a:t>	Este </a:t>
            </a:r>
            <a:r>
              <a:rPr lang="en-US" sz="1200" kern="1200" dirty="0" err="1" smtClean="0">
                <a:solidFill>
                  <a:schemeClr val="tx1"/>
                </a:solidFill>
                <a:effectLst/>
                <a:latin typeface="Times New Roman" pitchFamily="18" charset="0"/>
                <a:ea typeface="+mn-ea"/>
                <a:cs typeface="+mn-cs"/>
              </a:rPr>
              <a:t>texto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uno</a:t>
            </a:r>
            <a:r>
              <a:rPr lang="en-US" sz="1200" kern="1200" dirty="0" smtClean="0">
                <a:solidFill>
                  <a:schemeClr val="tx1"/>
                </a:solidFill>
                <a:effectLst/>
                <a:latin typeface="Times New Roman" pitchFamily="18" charset="0"/>
                <a:ea typeface="+mn-ea"/>
                <a:cs typeface="+mn-cs"/>
              </a:rPr>
              <a:t> de los </a:t>
            </a:r>
            <a:r>
              <a:rPr lang="en-US" sz="1200" kern="1200" dirty="0" err="1" smtClean="0">
                <a:solidFill>
                  <a:schemeClr val="tx1"/>
                </a:solidFill>
                <a:effectLst/>
                <a:latin typeface="Times New Roman" pitchFamily="18" charset="0"/>
                <a:ea typeface="+mn-ea"/>
                <a:cs typeface="+mn-cs"/>
              </a:rPr>
              <a:t>muchos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textos</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enseñan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el hombre </a:t>
            </a:r>
            <a:r>
              <a:rPr lang="en-US" sz="1200" kern="1200" dirty="0" err="1" smtClean="0">
                <a:solidFill>
                  <a:schemeClr val="tx1"/>
                </a:solidFill>
                <a:effectLst/>
                <a:latin typeface="Times New Roman" pitchFamily="18" charset="0"/>
                <a:ea typeface="+mn-ea"/>
                <a:cs typeface="+mn-cs"/>
              </a:rPr>
              <a:t>tiene</a:t>
            </a:r>
            <a:r>
              <a:rPr lang="en-US" sz="1200"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libre</a:t>
            </a:r>
            <a:r>
              <a:rPr lang="en-US" sz="1200" i="1" kern="1200" dirty="0" smtClean="0">
                <a:solidFill>
                  <a:schemeClr val="tx1"/>
                </a:solidFill>
                <a:effectLst/>
                <a:latin typeface="Times New Roman" pitchFamily="18" charset="0"/>
                <a:ea typeface="+mn-ea"/>
                <a:cs typeface="+mn-cs"/>
              </a:rPr>
              <a:t> </a:t>
            </a:r>
            <a:r>
              <a:rPr lang="en-US" sz="1200" i="1" kern="1200" dirty="0" err="1" smtClean="0">
                <a:solidFill>
                  <a:schemeClr val="tx1"/>
                </a:solidFill>
                <a:effectLst/>
                <a:latin typeface="Times New Roman" pitchFamily="18" charset="0"/>
                <a:ea typeface="+mn-ea"/>
                <a:cs typeface="+mn-cs"/>
              </a:rPr>
              <a:t>albedrío</a:t>
            </a:r>
            <a:r>
              <a:rPr lang="en-US" sz="1200" kern="1200" dirty="0" smtClean="0">
                <a:solidFill>
                  <a:schemeClr val="tx1"/>
                </a:solidFill>
                <a:effectLst/>
                <a:latin typeface="Times New Roman" pitchFamily="18" charset="0"/>
                <a:ea typeface="+mn-ea"/>
                <a:cs typeface="+mn-cs"/>
              </a:rPr>
              <a:t>. El </a:t>
            </a:r>
            <a:r>
              <a:rPr lang="en-US" sz="1200" kern="1200" dirty="0" err="1" smtClean="0">
                <a:solidFill>
                  <a:schemeClr val="tx1"/>
                </a:solidFill>
                <a:effectLst/>
                <a:latin typeface="Times New Roman" pitchFamily="18" charset="0"/>
                <a:ea typeface="+mn-ea"/>
                <a:cs typeface="+mn-cs"/>
              </a:rPr>
              <a:t>venir</a:t>
            </a:r>
            <a:r>
              <a:rPr lang="en-US" sz="1200" kern="1200" dirty="0" smtClean="0">
                <a:solidFill>
                  <a:schemeClr val="tx1"/>
                </a:solidFill>
                <a:effectLst/>
                <a:latin typeface="Times New Roman" pitchFamily="18" charset="0"/>
                <a:ea typeface="+mn-ea"/>
                <a:cs typeface="+mn-cs"/>
              </a:rPr>
              <a:t> a Cristo </a:t>
            </a:r>
            <a:r>
              <a:rPr lang="en-US" sz="1200" kern="1200" dirty="0" err="1" smtClean="0">
                <a:solidFill>
                  <a:schemeClr val="tx1"/>
                </a:solidFill>
                <a:effectLst/>
                <a:latin typeface="Times New Roman" pitchFamily="18" charset="0"/>
                <a:ea typeface="+mn-ea"/>
                <a:cs typeface="+mn-cs"/>
              </a:rPr>
              <a:t>depende</a:t>
            </a:r>
            <a:r>
              <a:rPr lang="en-US" sz="1200" kern="1200" dirty="0" smtClean="0">
                <a:solidFill>
                  <a:schemeClr val="tx1"/>
                </a:solidFill>
                <a:effectLst/>
                <a:latin typeface="Times New Roman" pitchFamily="18" charset="0"/>
                <a:ea typeface="+mn-ea"/>
                <a:cs typeface="+mn-cs"/>
              </a:rPr>
              <a:t> de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el hombre </a:t>
            </a:r>
            <a:r>
              <a:rPr lang="en-US" sz="1200" i="1" kern="1200" dirty="0" err="1" smtClean="0">
                <a:solidFill>
                  <a:schemeClr val="tx1"/>
                </a:solidFill>
                <a:effectLst/>
                <a:latin typeface="Times New Roman" pitchFamily="18" charset="0"/>
                <a:ea typeface="+mn-ea"/>
                <a:cs typeface="+mn-cs"/>
              </a:rPr>
              <a:t>quier</a:t>
            </a:r>
            <a:r>
              <a:rPr lang="en-US" sz="1200" kern="1200" dirty="0" err="1" smtClean="0">
                <a:solidFill>
                  <a:schemeClr val="tx1"/>
                </a:solidFill>
                <a:effectLst/>
                <a:latin typeface="Times New Roman" pitchFamily="18" charset="0"/>
                <a:ea typeface="+mn-ea"/>
                <a:cs typeface="+mn-cs"/>
              </a:rPr>
              <a:t>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venir</a:t>
            </a:r>
            <a:r>
              <a:rPr lang="en-US" sz="1200" kern="1200" dirty="0" smtClean="0">
                <a:solidFill>
                  <a:schemeClr val="tx1"/>
                </a:solidFill>
                <a:effectLst/>
                <a:latin typeface="Times New Roman" pitchFamily="18" charset="0"/>
                <a:ea typeface="+mn-ea"/>
                <a:cs typeface="+mn-cs"/>
              </a:rPr>
              <a:t> a El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eterna</a:t>
            </a:r>
            <a:r>
              <a:rPr lang="en-US" sz="1200" kern="1200" dirty="0" smtClean="0">
                <a:solidFill>
                  <a:schemeClr val="tx1"/>
                </a:solidFill>
                <a:effectLst/>
                <a:latin typeface="Times New Roman" pitchFamily="18" charset="0"/>
                <a:ea typeface="+mn-ea"/>
                <a:cs typeface="+mn-cs"/>
              </a:rPr>
              <a:t>. Los </a:t>
            </a:r>
            <a:r>
              <a:rPr lang="en-US" sz="1200" kern="1200" dirty="0" err="1" smtClean="0">
                <a:solidFill>
                  <a:schemeClr val="tx1"/>
                </a:solidFill>
                <a:effectLst/>
                <a:latin typeface="Times New Roman" pitchFamily="18" charset="0"/>
                <a:ea typeface="+mn-ea"/>
                <a:cs typeface="+mn-cs"/>
              </a:rPr>
              <a:t>que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están</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muertos</a:t>
            </a:r>
            <a:r>
              <a:rPr lang="en-US" sz="1200" kern="1200" dirty="0" smtClean="0">
                <a:solidFill>
                  <a:schemeClr val="tx1"/>
                </a:solidFill>
                <a:effectLst/>
                <a:latin typeface="Times New Roman" pitchFamily="18" charset="0"/>
                <a:ea typeface="+mn-ea"/>
                <a:cs typeface="+mn-cs"/>
              </a:rPr>
              <a:t> en </a:t>
            </a:r>
            <a:r>
              <a:rPr lang="en-US" sz="1200" kern="1200" dirty="0" err="1" smtClean="0">
                <a:solidFill>
                  <a:schemeClr val="tx1"/>
                </a:solidFill>
                <a:effectLst/>
                <a:latin typeface="Times New Roman" pitchFamily="18" charset="0"/>
                <a:ea typeface="+mn-ea"/>
                <a:cs typeface="+mn-cs"/>
              </a:rPr>
              <a:t>pecado</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puede</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oír</a:t>
            </a:r>
            <a:r>
              <a:rPr lang="en-US" sz="1200" kern="1200" dirty="0" smtClean="0">
                <a:solidFill>
                  <a:schemeClr val="tx1"/>
                </a:solidFill>
                <a:effectLst/>
                <a:latin typeface="Times New Roman" pitchFamily="18" charset="0"/>
                <a:ea typeface="+mn-ea"/>
                <a:cs typeface="+mn-cs"/>
              </a:rPr>
              <a:t> la </a:t>
            </a:r>
            <a:r>
              <a:rPr lang="en-US" sz="1200" kern="1200" dirty="0" err="1" smtClean="0">
                <a:solidFill>
                  <a:schemeClr val="tx1"/>
                </a:solidFill>
                <a:effectLst/>
                <a:latin typeface="Times New Roman" pitchFamily="18" charset="0"/>
                <a:ea typeface="+mn-ea"/>
                <a:cs typeface="+mn-cs"/>
              </a:rPr>
              <a:t>voz</a:t>
            </a:r>
            <a:r>
              <a:rPr lang="en-US" sz="1200" kern="1200" dirty="0" smtClean="0">
                <a:solidFill>
                  <a:schemeClr val="tx1"/>
                </a:solidFill>
                <a:effectLst/>
                <a:latin typeface="Times New Roman" pitchFamily="18" charset="0"/>
                <a:ea typeface="+mn-ea"/>
                <a:cs typeface="+mn-cs"/>
              </a:rPr>
              <a:t> de Cristo (5:25) </a:t>
            </a:r>
            <a:r>
              <a:rPr lang="en-US" sz="1200" kern="1200" dirty="0" err="1" smtClean="0">
                <a:solidFill>
                  <a:schemeClr val="tx1"/>
                </a:solidFill>
                <a:effectLst/>
                <a:latin typeface="Times New Roman" pitchFamily="18" charset="0"/>
                <a:ea typeface="+mn-ea"/>
                <a:cs typeface="+mn-cs"/>
              </a:rPr>
              <a:t>para</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tener</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vida</a:t>
            </a:r>
            <a:r>
              <a:rPr lang="en-US" sz="1200" kern="1200" dirty="0" smtClean="0">
                <a:solidFill>
                  <a:schemeClr val="tx1"/>
                </a:solidFill>
                <a:effectLst/>
                <a:latin typeface="Times New Roman" pitchFamily="18" charset="0"/>
                <a:ea typeface="+mn-ea"/>
                <a:cs typeface="+mn-cs"/>
              </a:rPr>
              <a:t>.</a:t>
            </a:r>
          </a:p>
          <a:p>
            <a:r>
              <a:rPr lang="en-US" sz="1200" b="1" kern="1200" dirty="0" smtClean="0">
                <a:solidFill>
                  <a:schemeClr val="tx1"/>
                </a:solidFill>
                <a:effectLst/>
                <a:latin typeface="Times New Roman" pitchFamily="18" charset="0"/>
                <a:ea typeface="+mn-ea"/>
                <a:cs typeface="+mn-cs"/>
              </a:rPr>
              <a:t> </a:t>
            </a:r>
            <a:endParaRPr lang="en-US" sz="1200" kern="1200" dirty="0" smtClean="0">
              <a:solidFill>
                <a:schemeClr val="tx1"/>
              </a:solidFill>
              <a:effectLst/>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a:t>
            </a:fld>
            <a:endParaRPr lang="en-US"/>
          </a:p>
        </p:txBody>
      </p:sp>
    </p:spTree>
    <p:extLst>
      <p:ext uri="{BB962C8B-B14F-4D97-AF65-F5344CB8AC3E}">
        <p14:creationId xmlns:p14="http://schemas.microsoft.com/office/powerpoint/2010/main" val="301987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La </a:t>
            </a:r>
            <a:r>
              <a:rPr lang="en-US" sz="1200" b="0" i="0" u="none" strike="noStrike" kern="1200" baseline="0" dirty="0" err="1" smtClean="0">
                <a:solidFill>
                  <a:schemeClr val="tx1"/>
                </a:solidFill>
                <a:latin typeface="Times New Roman" pitchFamily="18" charset="0"/>
                <a:ea typeface="+mn-ea"/>
                <a:cs typeface="+mn-cs"/>
              </a:rPr>
              <a:t>Palabra</a:t>
            </a:r>
            <a:r>
              <a:rPr lang="en-US" sz="1200" b="0" i="0" u="none" strike="noStrike" kern="1200" baseline="0" dirty="0" smtClean="0">
                <a:solidFill>
                  <a:schemeClr val="tx1"/>
                </a:solidFill>
                <a:latin typeface="Times New Roman" pitchFamily="18" charset="0"/>
                <a:ea typeface="+mn-ea"/>
                <a:cs typeface="+mn-cs"/>
              </a:rPr>
              <a:t> de Dios</a:t>
            </a:r>
          </a:p>
          <a:p>
            <a:r>
              <a:rPr lang="es-ES" sz="1200" b="0" i="0" u="none" strike="noStrike" kern="1200" baseline="0" dirty="0" smtClean="0">
                <a:solidFill>
                  <a:schemeClr val="tx1"/>
                </a:solidFill>
                <a:latin typeface="Times New Roman" pitchFamily="18" charset="0"/>
                <a:ea typeface="+mn-ea"/>
                <a:cs typeface="+mn-cs"/>
              </a:rPr>
              <a:t>no mora en ellos, porque no creen en Jesús, de quien las Escrituras dan testimonio. "Escudriñad</a:t>
            </a:r>
          </a:p>
          <a:p>
            <a:r>
              <a:rPr lang="es-ES" sz="1200" b="0" i="0" u="none" strike="noStrike" kern="1200" baseline="0" dirty="0" smtClean="0">
                <a:solidFill>
                  <a:schemeClr val="tx1"/>
                </a:solidFill>
                <a:latin typeface="Times New Roman" pitchFamily="18" charset="0"/>
                <a:ea typeface="+mn-ea"/>
                <a:cs typeface="+mn-cs"/>
              </a:rPr>
              <a:t>las Escrituras". Lo trágico es que la gente piensa que en ellas tienen la vida eterna, leyéndolas e</a:t>
            </a:r>
          </a:p>
          <a:p>
            <a:r>
              <a:rPr lang="es-ES" sz="1200" b="0" i="0" u="none" strike="noStrike" kern="1200" baseline="0" dirty="0" smtClean="0">
                <a:solidFill>
                  <a:schemeClr val="tx1"/>
                </a:solidFill>
                <a:latin typeface="Times New Roman" pitchFamily="18" charset="0"/>
                <a:ea typeface="+mn-ea"/>
                <a:cs typeface="+mn-cs"/>
              </a:rPr>
              <a:t>investigándolas. Sin embargo, tal investigación es insuficiente si no conduce al hombre a una fe</a:t>
            </a:r>
          </a:p>
          <a:p>
            <a:r>
              <a:rPr lang="es-ES" sz="1200" b="0" i="0" u="none" strike="noStrike" kern="1200" baseline="0" dirty="0" smtClean="0">
                <a:solidFill>
                  <a:schemeClr val="tx1"/>
                </a:solidFill>
                <a:latin typeface="Times New Roman" pitchFamily="18" charset="0"/>
                <a:ea typeface="+mn-ea"/>
                <a:cs typeface="+mn-cs"/>
              </a:rPr>
              <a:t>viva en Jesús, de quien toda la Escritura da testimonio. Por culpa de esta ceguera no pueden</a:t>
            </a:r>
          </a:p>
          <a:p>
            <a:r>
              <a:rPr lang="es-ES" sz="1200" b="0" i="0" u="none" strike="noStrike" kern="1200" baseline="0" dirty="0" smtClean="0">
                <a:solidFill>
                  <a:schemeClr val="tx1"/>
                </a:solidFill>
                <a:latin typeface="Times New Roman" pitchFamily="18" charset="0"/>
                <a:ea typeface="+mn-ea"/>
                <a:cs typeface="+mn-cs"/>
              </a:rPr>
              <a:t>descubrir a Jesús en las Escrituras, porque no creen en Él y tampoco desean hacerlo. Jesús no</a:t>
            </a:r>
          </a:p>
          <a:p>
            <a:r>
              <a:rPr lang="es-ES" sz="1200" b="0" i="0" u="none" strike="noStrike" kern="1200" baseline="0" dirty="0" smtClean="0">
                <a:solidFill>
                  <a:schemeClr val="tx1"/>
                </a:solidFill>
                <a:latin typeface="Times New Roman" pitchFamily="18" charset="0"/>
                <a:ea typeface="+mn-ea"/>
                <a:cs typeface="+mn-cs"/>
              </a:rPr>
              <a:t>busca la vanagloria ni el aplauso de parte de los hombres, sino la fe necesaria. La gente no cree</a:t>
            </a:r>
          </a:p>
          <a:p>
            <a:r>
              <a:rPr lang="es-ES" sz="1200" b="0" i="0" u="none" strike="noStrike" kern="1200" baseline="0" dirty="0" smtClean="0">
                <a:solidFill>
                  <a:schemeClr val="tx1"/>
                </a:solidFill>
                <a:latin typeface="Times New Roman" pitchFamily="18" charset="0"/>
                <a:ea typeface="+mn-ea"/>
                <a:cs typeface="+mn-cs"/>
              </a:rPr>
              <a:t>en Él, porque no tiene el amor de Dios en sí misma. Si alguien amara a Dios, a la vez lo amaría a</a:t>
            </a:r>
          </a:p>
          <a:p>
            <a:r>
              <a:rPr lang="es-ES" sz="1200" b="0" i="0" u="none" strike="noStrike" kern="1200" baseline="0" dirty="0" smtClean="0">
                <a:solidFill>
                  <a:schemeClr val="tx1"/>
                </a:solidFill>
                <a:latin typeface="Times New Roman" pitchFamily="18" charset="0"/>
                <a:ea typeface="+mn-ea"/>
                <a:cs typeface="+mn-cs"/>
              </a:rPr>
              <a:t>Él. Los judíos recibirán a los falsos mesías, que no son enviados por el Padre; y, sin embargo, no</a:t>
            </a:r>
          </a:p>
          <a:p>
            <a:r>
              <a:rPr lang="es-ES" sz="1200" b="0" i="0" u="none" strike="noStrike" kern="1200" baseline="0" dirty="0" smtClean="0">
                <a:solidFill>
                  <a:schemeClr val="tx1"/>
                </a:solidFill>
                <a:latin typeface="Times New Roman" pitchFamily="18" charset="0"/>
                <a:ea typeface="+mn-ea"/>
                <a:cs typeface="+mn-cs"/>
              </a:rPr>
              <a:t>aceptan al verdadero Enviado de Dios, su Hijo Jesús. En el fondo, la verdadera razón de esta</a:t>
            </a:r>
          </a:p>
          <a:p>
            <a:r>
              <a:rPr lang="es-ES" sz="1200" b="0" i="0" u="none" strike="noStrike" kern="1200" baseline="0" dirty="0" smtClean="0">
                <a:solidFill>
                  <a:schemeClr val="tx1"/>
                </a:solidFill>
                <a:latin typeface="Times New Roman" pitchFamily="18" charset="0"/>
                <a:ea typeface="+mn-ea"/>
                <a:cs typeface="+mn-cs"/>
              </a:rPr>
              <a:t>incredulidad es el deseo de recibir la fama de otra gente, como los rabinos que recibían la honra</a:t>
            </a:r>
          </a:p>
          <a:p>
            <a:r>
              <a:rPr lang="es-ES" sz="1200" b="0" i="0" u="none" strike="noStrike" kern="1200" baseline="0" dirty="0" smtClean="0">
                <a:solidFill>
                  <a:schemeClr val="tx1"/>
                </a:solidFill>
                <a:latin typeface="Times New Roman" pitchFamily="18" charset="0"/>
                <a:ea typeface="+mn-ea"/>
                <a:cs typeface="+mn-cs"/>
              </a:rPr>
              <a:t>de sus alumnos. Cuando uno se deleita en este tipo de gloria, no se da cuenta de que necesita</a:t>
            </a:r>
          </a:p>
          <a:p>
            <a:r>
              <a:rPr lang="es-ES" sz="1200" b="0" i="0" u="none" strike="noStrike" kern="1200" baseline="0" dirty="0" smtClean="0">
                <a:solidFill>
                  <a:schemeClr val="tx1"/>
                </a:solidFill>
                <a:latin typeface="Times New Roman" pitchFamily="18" charset="0"/>
                <a:ea typeface="+mn-ea"/>
                <a:cs typeface="+mn-cs"/>
              </a:rPr>
              <a:t>de la gracia de Dios por medio de Jesucristo. Los escritos de Moisés testificarán contra ellos en el</a:t>
            </a:r>
          </a:p>
          <a:p>
            <a:r>
              <a:rPr lang="es-ES" sz="1200" b="0" i="0" u="none" strike="noStrike" kern="1200" baseline="0" dirty="0" smtClean="0">
                <a:solidFill>
                  <a:schemeClr val="tx1"/>
                </a:solidFill>
                <a:latin typeface="Times New Roman" pitchFamily="18" charset="0"/>
                <a:ea typeface="+mn-ea"/>
                <a:cs typeface="+mn-cs"/>
              </a:rPr>
              <a:t>día del juicio, ya que tales escritos han dado testimonio de Jesús. Pero si los judíos no aceptan</a:t>
            </a:r>
          </a:p>
          <a:p>
            <a:r>
              <a:rPr lang="es-ES" sz="1200" b="0" i="0" u="none" strike="noStrike" kern="1200" baseline="0" dirty="0" smtClean="0">
                <a:solidFill>
                  <a:schemeClr val="tx1"/>
                </a:solidFill>
                <a:latin typeface="Times New Roman" pitchFamily="18" charset="0"/>
                <a:ea typeface="+mn-ea"/>
                <a:cs typeface="+mn-cs"/>
              </a:rPr>
              <a:t>las Escrituras, tampoco aceptarán la Palabra de Jesús.</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5</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6</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7</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8</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kern="1200" dirty="0" smtClean="0">
                <a:solidFill>
                  <a:schemeClr val="tx1"/>
                </a:solidFill>
                <a:effectLst/>
                <a:latin typeface="Times New Roman" pitchFamily="18" charset="0"/>
                <a:ea typeface="+mn-ea"/>
                <a:cs typeface="+mn-cs"/>
              </a:rPr>
              <a:t>El Señor fue entonces tentado durante </a:t>
            </a:r>
            <a:r>
              <a:rPr lang="es-ES" sz="1200" b="1" kern="1200" dirty="0" smtClean="0">
                <a:solidFill>
                  <a:schemeClr val="tx1"/>
                </a:solidFill>
                <a:effectLst/>
                <a:latin typeface="Times New Roman" pitchFamily="18" charset="0"/>
                <a:ea typeface="+mn-ea"/>
                <a:cs typeface="+mn-cs"/>
              </a:rPr>
              <a:t>todo </a:t>
            </a:r>
            <a:r>
              <a:rPr lang="es-ES" sz="1200" kern="1200" dirty="0" smtClean="0">
                <a:solidFill>
                  <a:schemeClr val="tx1"/>
                </a:solidFill>
                <a:effectLst/>
                <a:latin typeface="Times New Roman" pitchFamily="18" charset="0"/>
                <a:ea typeface="+mn-ea"/>
                <a:cs typeface="+mn-cs"/>
              </a:rPr>
              <a:t>el tiempo que duró este período. Jesús dedicó su tiempo a la oración en ayuno para poder tener mayor concentración en ella. El diablo esperó el momento justo, cuando Jesús tuvo hambre. En estas condiciones, desafía a Jesús para que éste utilice su poder, pero el Señor lo rechaza. Se somete a la Escritura y muestra así confianza en su Padre, quien tiene el poder de dar cualquier alimento (como el Maná en el desierto). Jesús no vino para hacer uso de su poder divino en favor de su propio beneficio, sino en beneficio de los demás. </a:t>
            </a:r>
            <a:endParaRPr lang="es-ES" dirty="0" smtClean="0">
              <a:effectLst/>
            </a:endParaRPr>
          </a:p>
          <a:p>
            <a:r>
              <a:rPr lang="es-ES" sz="1200" kern="1200" dirty="0" smtClean="0">
                <a:solidFill>
                  <a:schemeClr val="tx1"/>
                </a:solidFill>
                <a:effectLst/>
                <a:latin typeface="Times New Roman" pitchFamily="18" charset="0"/>
                <a:ea typeface="+mn-ea"/>
                <a:cs typeface="+mn-cs"/>
              </a:rPr>
              <a:t>  En la segunda tentación el diablo le muestra a Jesús los reinos del mundo. Jesús no impugna la verdad de que los reinos pertenecen al diablo; ya que el maligno tiene gran poder y mucha influencia en este mundo, lo cual le fue concedido por Dios debido al pecado. Jesús se somete de nuevo a las Escrituras al atenerse al mandamiento de Dios, a quien sólo se debe servir y adorar. </a:t>
            </a:r>
            <a:endParaRPr lang="es-ES" dirty="0" smtClean="0">
              <a:effectLst/>
            </a:endParaRPr>
          </a:p>
          <a:p>
            <a:r>
              <a:rPr lang="es-ES" sz="1200" kern="1200" dirty="0" smtClean="0">
                <a:solidFill>
                  <a:schemeClr val="tx1"/>
                </a:solidFill>
                <a:effectLst/>
                <a:latin typeface="Times New Roman" pitchFamily="18" charset="0"/>
                <a:ea typeface="+mn-ea"/>
                <a:cs typeface="+mn-cs"/>
              </a:rPr>
              <a:t>  En la última tentación el diablo utiliza también la Escritura; pretende provocar a Jesús para que confíe (en forma mal orientada) en las promesas de Dios. Jesús le explica que confiar en Dios no ha de convertirse en tentación, cuando se pretende desafiarle en el cuidado para con sus hijos. Al resistir a las tentaciones, Jesús demuestra ser el hijo obediente de Dios. Al triunfar sobre las tentaciones del diablo, recibe un tiempo de respiro, sin ser tentado. No obstante, Satanás regresará con tentaciones aun más intensas.</a:t>
            </a:r>
            <a:endParaRPr lang="es-ES"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9</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smtClean="0">
                <a:solidFill>
                  <a:schemeClr val="tx1"/>
                </a:solidFill>
                <a:effectLst/>
                <a:latin typeface="Times New Roman" pitchFamily="18" charset="0"/>
                <a:ea typeface="+mn-ea"/>
                <a:cs typeface="+mn-cs"/>
              </a:rPr>
              <a:t>Es la constante comunión con su Padre la que inspira a Jesús a buscar la salvación de todos.</a:t>
            </a:r>
            <a:r>
              <a:rPr lang="es-MX" sz="1200" kern="1200" dirty="0" smtClean="0">
                <a:solidFill>
                  <a:schemeClr val="tx1"/>
                </a:solidFill>
                <a:effectLst/>
                <a:latin typeface="Times New Roman" pitchFamily="18" charset="0"/>
                <a:ea typeface="+mn-ea"/>
                <a:cs typeface="+mn-cs"/>
              </a:rPr>
              <a:t> Si queremos predicar el evangelio, ¿cómo podríamos descuidar la comunión con Dios? Hacer del evangelismo una simple actividad eclesiástica puede ocasionar frustración y cansancio. Necesitamos la comunión diaria con Dios, pues a través de ella recibimos fuerza y pasión por la extensión del reino de Dios sobre esta tierra. Se ha dicho acertadamente que la oración es necesaria antes, durante y después del evangelismo. Como creyentes responsables de comunicar el mensaje de salvación cultivemos una hermosa comunión con el Señor, sólo así seremos vencedores.</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10</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11</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12</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13</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14</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15</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16</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17</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18</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19</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20</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21</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22</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23</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24</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25</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26</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27</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28</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29</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30</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31</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32</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33</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34</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35</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36</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37</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38</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39</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40</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41</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42</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43</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44</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45</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46</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47</a:t>
            </a:fld>
            <a:endParaRPr lang="en-US"/>
          </a:p>
        </p:txBody>
      </p:sp>
    </p:spTree>
    <p:extLst>
      <p:ext uri="{BB962C8B-B14F-4D97-AF65-F5344CB8AC3E}">
        <p14:creationId xmlns:p14="http://schemas.microsoft.com/office/powerpoint/2010/main" val="2843669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un día de reposo el Maestro iba por los sembrados para predicar en todos los lugares. Entonces sus discípulos tuvieron hambre, porque hacían con Jesús un "viaje de servici­o". Los fariseos acusaban a Jesús de ser el responsable de avivar un mal comportamiento en sus discípulos. Jesús contesta refiriéndose a David, quien como el ungido de Jehová entró al templo y comió, junto con aquellos que estaban con él, del pan que solamente pertenecía a los sacerdotes. Y ¿quién es Jesús? El hijo de David, el Ungido del Señor, el Mesías. Con mayor razón entonces puede permitirse que las leyes de Dios se apliquen en favor de Él y de quienes le ayudan en su misión como Mesías. Además, Jesús pregunta: ¿qué hacen los sacerdotes en el templo el sábado? Igual trabajan con sacrificios especiales para este día, pero ello agrada al Señor. Sin embargo, Jesús es más que el templo, es Dios mismo. A los ojos del Señor el sacrificio no es mayor que la misericordia. Por lo tanto, los discípulos pueden `trab­ajar' ayudando a Jesús en su servicio de misericor­dia hacia las multitudes. El Hijo del Hombre es Señor del sábado. </a:t>
            </a:r>
            <a:endParaRPr lang="en-US" dirty="0"/>
          </a:p>
        </p:txBody>
      </p:sp>
      <p:sp>
        <p:nvSpPr>
          <p:cNvPr id="4" name="Slide Number Placeholder 3"/>
          <p:cNvSpPr>
            <a:spLocks noGrp="1"/>
          </p:cNvSpPr>
          <p:nvPr>
            <p:ph type="sldNum" sz="quarter" idx="10"/>
          </p:nvPr>
        </p:nvSpPr>
        <p:spPr/>
        <p:txBody>
          <a:bodyPr/>
          <a:lstStyle/>
          <a:p>
            <a:pPr>
              <a:defRPr/>
            </a:pPr>
            <a:fld id="{7DF0FC6F-90EE-4018-88F4-1B161A684BD0}" type="slidenum">
              <a:rPr lang="en-US" smtClean="0"/>
              <a:pPr>
                <a:defRPr/>
              </a:pPr>
              <a:t>48</a:t>
            </a:fld>
            <a:endParaRPr lang="en-US"/>
          </a:p>
        </p:txBody>
      </p:sp>
    </p:spTree>
    <p:extLst>
      <p:ext uri="{BB962C8B-B14F-4D97-AF65-F5344CB8AC3E}">
        <p14:creationId xmlns:p14="http://schemas.microsoft.com/office/powerpoint/2010/main" val="2843669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1991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2242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03492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120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5055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699795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7960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16644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8196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091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133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bsg.adventist.org/2014/1Q/SE/Img/SaQ114_SpanC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685800"/>
            <a:ext cx="3276600" cy="5285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256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3 CuadroTexto"/>
          <p:cNvSpPr txBox="1"/>
          <p:nvPr/>
        </p:nvSpPr>
        <p:spPr>
          <a:xfrm>
            <a:off x="685800" y="457200"/>
            <a:ext cx="7772400" cy="1200329"/>
          </a:xfrm>
          <a:prstGeom prst="rect">
            <a:avLst/>
          </a:prstGeom>
          <a:noFill/>
        </p:spPr>
        <p:txBody>
          <a:bodyPr wrap="square">
            <a:spAutoFit/>
          </a:bodyPr>
          <a:lstStyle/>
          <a:p>
            <a:pPr marL="0" lvl="2" algn="ctr">
              <a:defRPr/>
            </a:pPr>
            <a:r>
              <a:rPr lang="es-ES" sz="3600" b="1" dirty="0" smtClean="0">
                <a:ln w="31550" cmpd="sng">
                  <a:gradFill>
                    <a:gsLst>
                      <a:gs pos="70000">
                        <a:schemeClr val="accent2">
                          <a:lumMod val="75000"/>
                        </a:schemeClr>
                      </a:gs>
                      <a:gs pos="0">
                        <a:srgbClr val="CC706E"/>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75000"/>
                    </a:srgbClr>
                  </a:outerShdw>
                </a:effectLst>
                <a:latin typeface="Cooper Black" pitchFamily="18" charset="0"/>
                <a:cs typeface="Arial"/>
              </a:rPr>
              <a:t>LOS DISCIPULOS Y LAS ESCRITURAS</a:t>
            </a:r>
            <a:endParaRPr lang="es-ES" sz="3600" b="1" dirty="0">
              <a:ln w="31550" cmpd="sng">
                <a:gradFill>
                  <a:gsLst>
                    <a:gs pos="70000">
                      <a:schemeClr val="accent2">
                        <a:lumMod val="75000"/>
                      </a:schemeClr>
                    </a:gs>
                    <a:gs pos="0">
                      <a:srgbClr val="CC706E"/>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75000"/>
                  </a:srgbClr>
                </a:outerShdw>
              </a:effectLst>
              <a:latin typeface="Cooper Black" pitchFamily="18" charset="0"/>
              <a:cs typeface="+mn-cs"/>
            </a:endParaRPr>
          </a:p>
        </p:txBody>
      </p:sp>
      <p:sp>
        <p:nvSpPr>
          <p:cNvPr id="9" name="TextBox 8"/>
          <p:cNvSpPr txBox="1"/>
          <p:nvPr/>
        </p:nvSpPr>
        <p:spPr>
          <a:xfrm>
            <a:off x="2133600" y="6172200"/>
            <a:ext cx="5029200" cy="523220"/>
          </a:xfrm>
          <a:prstGeom prst="rect">
            <a:avLst/>
          </a:prstGeom>
          <a:noFill/>
        </p:spPr>
        <p:txBody>
          <a:bodyPr wrap="square" rtlCol="0">
            <a:spAutoFit/>
          </a:bodyPr>
          <a:lstStyle/>
          <a:p>
            <a:pPr algn="ctr"/>
            <a:r>
              <a:rPr lang="en-US" sz="2800" dirty="0" smtClean="0">
                <a:solidFill>
                  <a:schemeClr val="bg1"/>
                </a:solidFill>
                <a:latin typeface="Arial" pitchFamily="34" charset="0"/>
                <a:cs typeface="Arial" pitchFamily="34" charset="0"/>
              </a:rPr>
              <a:t>www.escuelasabatica2000.org</a:t>
            </a:r>
            <a:endParaRPr lang="en-US" sz="2800" dirty="0">
              <a:solidFill>
                <a:schemeClr val="bg1"/>
              </a:solidFill>
              <a:latin typeface="Arial" pitchFamily="34" charset="0"/>
              <a:cs typeface="Arial" pitchFamily="34" charset="0"/>
            </a:endParaRPr>
          </a:p>
        </p:txBody>
      </p:sp>
      <p:sp>
        <p:nvSpPr>
          <p:cNvPr id="10" name="TextBox 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81309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chemeClr val="bg1"/>
                </a:solidFill>
                <a:latin typeface="Arial" pitchFamily="34" charset="0"/>
                <a:cs typeface="Arial" pitchFamily="34" charset="0"/>
              </a:rPr>
              <a:t>Escudriñad </a:t>
            </a:r>
            <a:r>
              <a:rPr lang="es-ES" dirty="0">
                <a:solidFill>
                  <a:schemeClr val="bg1"/>
                </a:solidFill>
                <a:latin typeface="Arial" pitchFamily="34" charset="0"/>
                <a:cs typeface="Arial" pitchFamily="34" charset="0"/>
              </a:rPr>
              <a:t>las </a:t>
            </a:r>
            <a:r>
              <a:rPr lang="es-ES" dirty="0" smtClean="0">
                <a:solidFill>
                  <a:schemeClr val="bg1"/>
                </a:solidFill>
                <a:latin typeface="Arial" pitchFamily="34" charset="0"/>
                <a:cs typeface="Arial" pitchFamily="34" charset="0"/>
              </a:rPr>
              <a:t>Escrituras; porque </a:t>
            </a:r>
            <a:r>
              <a:rPr lang="es-ES" dirty="0">
                <a:solidFill>
                  <a:schemeClr val="bg1"/>
                </a:solidFill>
                <a:latin typeface="Arial" pitchFamily="34" charset="0"/>
                <a:cs typeface="Arial" pitchFamily="34" charset="0"/>
              </a:rPr>
              <a:t>a vosotros os parece que en ellas tenéis la vida eterna;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837413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par>
                          <p:cTn id="9" fill="hold">
                            <p:stCondLst>
                              <p:cond delay="0"/>
                            </p:stCondLst>
                            <p:childTnLst>
                              <p:par>
                                <p:cTn id="10" presetID="16" presetClass="entr" presetSubtype="2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chemeClr val="bg1"/>
                </a:solidFill>
                <a:latin typeface="Arial" pitchFamily="34" charset="0"/>
                <a:cs typeface="Arial" pitchFamily="34" charset="0"/>
              </a:rPr>
              <a:t>Entonces </a:t>
            </a:r>
            <a:r>
              <a:rPr lang="es-ES" sz="2350" dirty="0">
                <a:solidFill>
                  <a:schemeClr val="bg1"/>
                </a:solidFill>
                <a:latin typeface="Arial" pitchFamily="34" charset="0"/>
                <a:cs typeface="Arial" pitchFamily="34" charset="0"/>
              </a:rPr>
              <a:t>el diablo le dijo: Si eres Hijo de Dios, </a:t>
            </a:r>
            <a:r>
              <a:rPr lang="es-ES" sz="2350" dirty="0" err="1" smtClean="0">
                <a:solidFill>
                  <a:schemeClr val="bg1"/>
                </a:solidFill>
                <a:latin typeface="Arial" pitchFamily="34" charset="0"/>
                <a:cs typeface="Arial" pitchFamily="34" charset="0"/>
              </a:rPr>
              <a:t>dí</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a </a:t>
            </a:r>
            <a:r>
              <a:rPr lang="es-ES" sz="2350" dirty="0">
                <a:solidFill>
                  <a:schemeClr val="bg1"/>
                </a:solidFill>
                <a:latin typeface="Arial" pitchFamily="34" charset="0"/>
                <a:cs typeface="Arial" pitchFamily="34" charset="0"/>
              </a:rPr>
              <a:t>esta piedra que se convierta en pan</a:t>
            </a:r>
            <a:r>
              <a:rPr lang="es-ES" sz="2350" dirty="0" smtClean="0">
                <a:solidFill>
                  <a:schemeClr val="bg1"/>
                </a:solidFill>
                <a:latin typeface="Arial" pitchFamily="34" charset="0"/>
                <a:cs typeface="Arial" pitchFamily="34" charset="0"/>
              </a:rPr>
              <a:t>. </a:t>
            </a:r>
            <a:r>
              <a:rPr lang="es-ES" sz="2350" dirty="0">
                <a:solidFill>
                  <a:schemeClr val="bg1"/>
                </a:solidFill>
                <a:latin typeface="Arial" pitchFamily="34" charset="0"/>
                <a:cs typeface="Arial" pitchFamily="34" charset="0"/>
              </a:rPr>
              <a:t>Jesús, respondiéndole, dijo: Escrito está: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chemeClr val="bg1"/>
                </a:solidFill>
                <a:latin typeface="Arial" pitchFamily="34" charset="0"/>
                <a:cs typeface="Arial" pitchFamily="34" charset="0"/>
              </a:rPr>
              <a:t>Y </a:t>
            </a:r>
            <a:r>
              <a:rPr lang="es-ES" sz="2350" dirty="0">
                <a:solidFill>
                  <a:schemeClr val="bg1"/>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chemeClr val="bg1"/>
                </a:solidFill>
                <a:latin typeface="Arial" pitchFamily="34" charset="0"/>
                <a:cs typeface="Arial" pitchFamily="34" charset="0"/>
              </a:rPr>
              <a:t>. </a:t>
            </a:r>
            <a:r>
              <a:rPr lang="es-ES" sz="2350" dirty="0">
                <a:solidFill>
                  <a:schemeClr val="bg1"/>
                </a:solidFill>
                <a:latin typeface="Arial" pitchFamily="34" charset="0"/>
                <a:cs typeface="Arial" pitchFamily="34" charset="0"/>
              </a:rPr>
              <a:t>Si tú postrado me adorares, todos serán tuyos.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escrito está: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chemeClr val="bg1"/>
                </a:solidFill>
                <a:latin typeface="Arial" pitchFamily="34" charset="0"/>
                <a:cs typeface="Arial" pitchFamily="34" charset="0"/>
              </a:rPr>
              <a:t>Y </a:t>
            </a:r>
            <a:r>
              <a:rPr lang="es-ES" sz="2350" dirty="0">
                <a:solidFill>
                  <a:schemeClr val="bg1"/>
                </a:solidFill>
                <a:latin typeface="Arial" pitchFamily="34" charset="0"/>
                <a:cs typeface="Arial" pitchFamily="34" charset="0"/>
              </a:rPr>
              <a:t>le llevó a Jerusalén, y le puso sobre el pináculo del templo, y le dijo: Si eres Hijo de Dios, échate de aquí </a:t>
            </a:r>
            <a:r>
              <a:rPr lang="es-ES" sz="2350" dirty="0" smtClean="0">
                <a:solidFill>
                  <a:schemeClr val="bg1"/>
                </a:solidFill>
                <a:latin typeface="Arial" pitchFamily="34" charset="0"/>
                <a:cs typeface="Arial" pitchFamily="34" charset="0"/>
              </a:rPr>
              <a:t>abajo;</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21" name="TextBox 20"/>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84008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3" grpId="0" animBg="1"/>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Escrito está: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chemeClr val="bg1"/>
                </a:solidFill>
                <a:latin typeface="Arial" pitchFamily="34" charset="0"/>
                <a:cs typeface="Arial" pitchFamily="34" charset="0"/>
              </a:rPr>
              <a:t>Y </a:t>
            </a:r>
            <a:r>
              <a:rPr lang="es-ES" sz="2350" dirty="0">
                <a:solidFill>
                  <a:schemeClr val="bg1"/>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chemeClr val="bg1"/>
                </a:solidFill>
                <a:latin typeface="Arial" pitchFamily="34" charset="0"/>
                <a:cs typeface="Arial" pitchFamily="34" charset="0"/>
              </a:rPr>
              <a:t>. </a:t>
            </a:r>
            <a:r>
              <a:rPr lang="es-ES" sz="2350" dirty="0">
                <a:solidFill>
                  <a:schemeClr val="bg1"/>
                </a:solidFill>
                <a:latin typeface="Arial" pitchFamily="34" charset="0"/>
                <a:cs typeface="Arial" pitchFamily="34" charset="0"/>
              </a:rPr>
              <a:t>Si tú postrado me adorares, todos serán tuyos.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escrito está: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chemeClr val="bg1"/>
                </a:solidFill>
                <a:latin typeface="Arial" pitchFamily="34" charset="0"/>
                <a:cs typeface="Arial" pitchFamily="34" charset="0"/>
              </a:rPr>
              <a:t>Y </a:t>
            </a:r>
            <a:r>
              <a:rPr lang="es-ES" sz="2350" dirty="0">
                <a:solidFill>
                  <a:schemeClr val="bg1"/>
                </a:solidFill>
                <a:latin typeface="Arial" pitchFamily="34" charset="0"/>
                <a:cs typeface="Arial" pitchFamily="34" charset="0"/>
              </a:rPr>
              <a:t>le llevó a Jerusalén, y le puso sobre el pináculo del templo, y le dijo: Si eres Hijo de Dios, échate de aquí </a:t>
            </a:r>
            <a:r>
              <a:rPr lang="es-ES" sz="2350" dirty="0" smtClean="0">
                <a:solidFill>
                  <a:schemeClr val="bg1"/>
                </a:solidFill>
                <a:latin typeface="Arial" pitchFamily="34" charset="0"/>
                <a:cs typeface="Arial" pitchFamily="34" charset="0"/>
              </a:rPr>
              <a:t>abajo;</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37755712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Escrito está: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Si tú postrado me adorares, todos serán tuyos</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escrito está: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chemeClr val="bg1"/>
                </a:solidFill>
                <a:latin typeface="Arial" pitchFamily="34" charset="0"/>
                <a:cs typeface="Arial" pitchFamily="34" charset="0"/>
              </a:rPr>
              <a:t>Y </a:t>
            </a:r>
            <a:r>
              <a:rPr lang="es-ES" sz="2350" dirty="0">
                <a:solidFill>
                  <a:schemeClr val="bg1"/>
                </a:solidFill>
                <a:latin typeface="Arial" pitchFamily="34" charset="0"/>
                <a:cs typeface="Arial" pitchFamily="34" charset="0"/>
              </a:rPr>
              <a:t>le llevó a Jerusalén, y le puso sobre el pináculo del templo, y le dijo: Si eres Hijo de Dios, échate de aquí </a:t>
            </a:r>
            <a:r>
              <a:rPr lang="es-ES" sz="2350" dirty="0" smtClean="0">
                <a:solidFill>
                  <a:schemeClr val="bg1"/>
                </a:solidFill>
                <a:latin typeface="Arial" pitchFamily="34" charset="0"/>
                <a:cs typeface="Arial" pitchFamily="34" charset="0"/>
              </a:rPr>
              <a:t>abajo;</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03419547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Escrito está: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Si tú postrado me adorares, todos serán tuyos</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escrito está: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llevó a Jerusalén, y le puso sobre el pináculo del templo, y le dijo: Si eres Hijo de Dios, échate de aquí </a:t>
            </a:r>
            <a:r>
              <a:rPr lang="es-ES" sz="2350" dirty="0" smtClean="0">
                <a:solidFill>
                  <a:srgbClr val="FFFF00"/>
                </a:solidFill>
                <a:latin typeface="Arial" pitchFamily="34" charset="0"/>
                <a:cs typeface="Arial" pitchFamily="34" charset="0"/>
              </a:rPr>
              <a:t>abajo</a:t>
            </a:r>
            <a:r>
              <a:rPr lang="es-ES" sz="2350" dirty="0" smtClean="0">
                <a:solidFill>
                  <a:schemeClr val="bg1"/>
                </a:solidFill>
                <a:latin typeface="Arial" pitchFamily="34" charset="0"/>
                <a:cs typeface="Arial" pitchFamily="34" charset="0"/>
              </a:rPr>
              <a:t>;</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32205735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Si tú postrado me adorares, todos serán tuyos</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escrito está: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llevó a Jerusalén, y le puso sobre el pináculo del templo, y le dijo: Si eres Hijo de Dios, échate de aquí </a:t>
            </a:r>
            <a:r>
              <a:rPr lang="es-ES" sz="2350" dirty="0" smtClean="0">
                <a:solidFill>
                  <a:srgbClr val="FFFF00"/>
                </a:solidFill>
                <a:latin typeface="Arial" pitchFamily="34" charset="0"/>
                <a:cs typeface="Arial" pitchFamily="34" charset="0"/>
              </a:rPr>
              <a:t>abajo</a:t>
            </a:r>
            <a:r>
              <a:rPr lang="es-ES" sz="2350" dirty="0" smtClean="0">
                <a:solidFill>
                  <a:schemeClr val="bg1"/>
                </a:solidFill>
                <a:latin typeface="Arial" pitchFamily="34" charset="0"/>
                <a:cs typeface="Arial" pitchFamily="34" charset="0"/>
              </a:rPr>
              <a:t>;</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33302548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Si tú postrado me adorares, todos serán tuyos</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llevó a Jerusalén, y le puso sobre el pináculo del templo, y le dijo: Si eres Hijo de Dios, échate de aquí </a:t>
            </a:r>
            <a:r>
              <a:rPr lang="es-ES" sz="2350" dirty="0" smtClean="0">
                <a:solidFill>
                  <a:srgbClr val="FFFF00"/>
                </a:solidFill>
                <a:latin typeface="Arial" pitchFamily="34" charset="0"/>
                <a:cs typeface="Arial" pitchFamily="34" charset="0"/>
              </a:rPr>
              <a:t>abajo</a:t>
            </a:r>
            <a:r>
              <a:rPr lang="es-ES" sz="2350" dirty="0" smtClean="0">
                <a:solidFill>
                  <a:schemeClr val="bg1"/>
                </a:solidFill>
                <a:latin typeface="Arial" pitchFamily="34" charset="0"/>
                <a:cs typeface="Arial" pitchFamily="34" charset="0"/>
              </a:rPr>
              <a:t>;</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chemeClr val="bg1"/>
                </a:solidFill>
                <a:latin typeface="Arial" pitchFamily="34" charset="0"/>
                <a:cs typeface="Arial" pitchFamily="34" charset="0"/>
              </a:rPr>
              <a:t>escrito está: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13" name="TextBox 12"/>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15171885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4:3, 4</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752600"/>
            <a:ext cx="3505200" cy="3093154"/>
          </a:xfrm>
          <a:prstGeom prst="rect">
            <a:avLst/>
          </a:prstGeom>
          <a:noFill/>
          <a:ln w="9525">
            <a:noFill/>
            <a:miter lim="800000"/>
            <a:headEnd/>
            <a:tailEnd/>
          </a:ln>
        </p:spPr>
        <p:txBody>
          <a:bodyPr wrap="square" anchor="ctr">
            <a:spAutoFit/>
          </a:bodyPr>
          <a:lstStyle/>
          <a:p>
            <a:pPr algn="ctr">
              <a:lnSpc>
                <a:spcPts val="2600"/>
              </a:lnSpc>
            </a:pPr>
            <a:r>
              <a:rPr lang="es-ES" sz="2350" dirty="0" smtClean="0">
                <a:solidFill>
                  <a:srgbClr val="FFFF00"/>
                </a:solidFill>
                <a:latin typeface="Arial" pitchFamily="34" charset="0"/>
                <a:cs typeface="Arial" pitchFamily="34" charset="0"/>
              </a:rPr>
              <a:t>Entonces </a:t>
            </a:r>
            <a:r>
              <a:rPr lang="es-ES" sz="2350" dirty="0">
                <a:solidFill>
                  <a:srgbClr val="FFFF00"/>
                </a:solidFill>
                <a:latin typeface="Arial" pitchFamily="34" charset="0"/>
                <a:cs typeface="Arial" pitchFamily="34" charset="0"/>
              </a:rPr>
              <a:t>el diablo le dijo: Si eres Hijo de Dios, </a:t>
            </a:r>
            <a:r>
              <a:rPr lang="es-ES" sz="2350" dirty="0" err="1" smtClean="0">
                <a:solidFill>
                  <a:srgbClr val="FFFF00"/>
                </a:solidFill>
                <a:latin typeface="Arial" pitchFamily="34" charset="0"/>
                <a:cs typeface="Arial" pitchFamily="34" charset="0"/>
              </a:rPr>
              <a:t>dí</a:t>
            </a:r>
            <a:r>
              <a:rPr lang="es-ES" sz="2350" dirty="0">
                <a:solidFill>
                  <a:srgbClr val="FFFF00"/>
                </a:solidFill>
                <a:latin typeface="Arial" pitchFamily="34" charset="0"/>
                <a:cs typeface="Arial" pitchFamily="34" charset="0"/>
              </a:rPr>
              <a:t> </a:t>
            </a:r>
            <a:r>
              <a:rPr lang="es-ES" sz="2350" dirty="0" smtClean="0">
                <a:solidFill>
                  <a:srgbClr val="FFFF00"/>
                </a:solidFill>
                <a:latin typeface="Arial" pitchFamily="34" charset="0"/>
                <a:cs typeface="Arial" pitchFamily="34" charset="0"/>
              </a:rPr>
              <a:t>a </a:t>
            </a:r>
            <a:r>
              <a:rPr lang="es-ES" sz="2350" dirty="0">
                <a:solidFill>
                  <a:srgbClr val="FFFF00"/>
                </a:solidFill>
                <a:latin typeface="Arial" pitchFamily="34" charset="0"/>
                <a:cs typeface="Arial" pitchFamily="34" charset="0"/>
              </a:rPr>
              <a:t>esta piedra que se convierta en pan</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Jesús</a:t>
            </a:r>
            <a:r>
              <a:rPr lang="es-ES" sz="2350" dirty="0">
                <a:solidFill>
                  <a:schemeClr val="bg1"/>
                </a:solidFill>
                <a:latin typeface="Arial" pitchFamily="34" charset="0"/>
                <a:cs typeface="Arial" pitchFamily="34" charset="0"/>
              </a:rPr>
              <a:t>, respondiéndole, dijo: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No sólo de pan vivirá el hombre, sino de toda palabra de Dios.</a:t>
            </a:r>
            <a:endParaRPr lang="es-ES" sz="2350" dirty="0" smtClean="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4:6-7</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dijo el diablo: A ti te daré toda esta potestad, y la gloria de ellos; porque a mí me ha sido entregada, y a quien quiero la doy</a:t>
            </a:r>
            <a:r>
              <a:rPr lang="es-ES" sz="2350" dirty="0" smtClean="0">
                <a:solidFill>
                  <a:srgbClr val="FFFF00"/>
                </a:solidFill>
                <a:latin typeface="Arial" pitchFamily="34" charset="0"/>
                <a:cs typeface="Arial" pitchFamily="34" charset="0"/>
              </a:rPr>
              <a:t>. </a:t>
            </a:r>
            <a:r>
              <a:rPr lang="es-ES" sz="2350" dirty="0">
                <a:solidFill>
                  <a:srgbClr val="FFFF00"/>
                </a:solidFill>
                <a:latin typeface="Arial" pitchFamily="34" charset="0"/>
                <a:cs typeface="Arial" pitchFamily="34" charset="0"/>
              </a:rPr>
              <a:t>Si tú postrado me adorares, todos serán tuyos</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Respondiendo </a:t>
            </a:r>
            <a:r>
              <a:rPr lang="es-ES" sz="2350" dirty="0">
                <a:solidFill>
                  <a:schemeClr val="bg1"/>
                </a:solidFill>
                <a:latin typeface="Arial" pitchFamily="34" charset="0"/>
                <a:cs typeface="Arial" pitchFamily="34" charset="0"/>
              </a:rPr>
              <a:t>Jesús, le dijo: Vete de mí, Satanás, porque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Al Señor tu Dios adorarás, y a él solo servirás</a:t>
            </a:r>
            <a:r>
              <a:rPr lang="es-ES" sz="2350" dirty="0" smtClean="0">
                <a:solidFill>
                  <a:schemeClr val="bg1"/>
                </a:solidFill>
                <a:latin typeface="Arial" pitchFamily="34" charset="0"/>
                <a:cs typeface="Arial" pitchFamily="34" charset="0"/>
              </a:rPr>
              <a:t>.</a:t>
            </a:r>
          </a:p>
        </p:txBody>
      </p:sp>
      <p:sp>
        <p:nvSpPr>
          <p:cNvPr id="17" name="TextBox 4"/>
          <p:cNvSpPr txBox="1">
            <a:spLocks noChangeArrowheads="1"/>
          </p:cNvSpPr>
          <p:nvPr/>
        </p:nvSpPr>
        <p:spPr bwMode="auto">
          <a:xfrm>
            <a:off x="56388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4:9-11</a:t>
            </a:r>
            <a:endParaRPr lang="es-ES" sz="3600" dirty="0">
              <a:solidFill>
                <a:schemeClr val="bg1"/>
              </a:solidFill>
              <a:latin typeface="Arial Rounded MT Bold" pitchFamily="34" charset="0"/>
            </a:endParaRPr>
          </a:p>
        </p:txBody>
      </p:sp>
      <p:sp>
        <p:nvSpPr>
          <p:cNvPr id="18" name="Rectangle 3"/>
          <p:cNvSpPr>
            <a:spLocks noChangeArrowheads="1"/>
          </p:cNvSpPr>
          <p:nvPr/>
        </p:nvSpPr>
        <p:spPr bwMode="auto">
          <a:xfrm>
            <a:off x="5029200" y="1600200"/>
            <a:ext cx="4114800" cy="3170099"/>
          </a:xfrm>
          <a:prstGeom prst="rect">
            <a:avLst/>
          </a:prstGeom>
          <a:noFill/>
          <a:ln w="9525">
            <a:noFill/>
            <a:miter lim="800000"/>
            <a:headEnd/>
            <a:tailEnd/>
          </a:ln>
        </p:spPr>
        <p:txBody>
          <a:bodyPr wrap="square" anchor="ctr">
            <a:spAutoFit/>
          </a:bodyPr>
          <a:lstStyle/>
          <a:p>
            <a:pPr algn="ctr">
              <a:lnSpc>
                <a:spcPts val="2400"/>
              </a:lnSpc>
            </a:pPr>
            <a:r>
              <a:rPr lang="es-ES" sz="2350" dirty="0" smtClean="0">
                <a:solidFill>
                  <a:srgbClr val="FFFF00"/>
                </a:solidFill>
                <a:latin typeface="Arial" pitchFamily="34" charset="0"/>
                <a:cs typeface="Arial" pitchFamily="34" charset="0"/>
              </a:rPr>
              <a:t>Y </a:t>
            </a:r>
            <a:r>
              <a:rPr lang="es-ES" sz="2350" dirty="0">
                <a:solidFill>
                  <a:srgbClr val="FFFF00"/>
                </a:solidFill>
                <a:latin typeface="Arial" pitchFamily="34" charset="0"/>
                <a:cs typeface="Arial" pitchFamily="34" charset="0"/>
              </a:rPr>
              <a:t>le llevó a Jerusalén, y le puso sobre el pináculo del templo, y le dijo: Si eres Hijo de Dios, échate de aquí </a:t>
            </a:r>
            <a:r>
              <a:rPr lang="es-ES" sz="2350" dirty="0" smtClean="0">
                <a:solidFill>
                  <a:srgbClr val="FFFF00"/>
                </a:solidFill>
                <a:latin typeface="Arial" pitchFamily="34" charset="0"/>
                <a:cs typeface="Arial" pitchFamily="34" charset="0"/>
              </a:rPr>
              <a:t>abajo</a:t>
            </a:r>
            <a:r>
              <a:rPr lang="es-ES" sz="2350" dirty="0" smtClean="0">
                <a:solidFill>
                  <a:schemeClr val="bg1"/>
                </a:solidFill>
                <a:latin typeface="Arial" pitchFamily="34" charset="0"/>
                <a:cs typeface="Arial" pitchFamily="34" charset="0"/>
              </a:rPr>
              <a:t>;</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porque </a:t>
            </a:r>
            <a:r>
              <a:rPr lang="es-ES" sz="2350" dirty="0">
                <a:solidFill>
                  <a:srgbClr val="00B0F0"/>
                </a:solidFill>
                <a:latin typeface="Arial" pitchFamily="34" charset="0"/>
                <a:cs typeface="Arial" pitchFamily="34" charset="0"/>
              </a:rPr>
              <a:t>escrito está</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A </a:t>
            </a:r>
            <a:r>
              <a:rPr lang="es-ES" sz="2350" i="1" dirty="0">
                <a:solidFill>
                  <a:schemeClr val="bg1"/>
                </a:solidFill>
                <a:latin typeface="Arial" pitchFamily="34" charset="0"/>
                <a:cs typeface="Arial" pitchFamily="34" charset="0"/>
              </a:rPr>
              <a:t>sus ángeles mandará acerca de ti, que te </a:t>
            </a:r>
            <a:r>
              <a:rPr lang="es-ES" sz="2350" i="1" dirty="0" smtClean="0">
                <a:solidFill>
                  <a:schemeClr val="bg1"/>
                </a:solidFill>
                <a:latin typeface="Arial" pitchFamily="34" charset="0"/>
                <a:cs typeface="Arial" pitchFamily="34" charset="0"/>
              </a:rPr>
              <a:t>guarden;</a:t>
            </a:r>
            <a:r>
              <a:rPr lang="es-ES" sz="2350" dirty="0">
                <a:solidFill>
                  <a:schemeClr val="bg1"/>
                </a:solidFill>
                <a:latin typeface="Arial" pitchFamily="34" charset="0"/>
                <a:cs typeface="Arial" pitchFamily="34" charset="0"/>
              </a:rPr>
              <a:t> </a:t>
            </a:r>
            <a:r>
              <a:rPr lang="es-ES" sz="2350" dirty="0" smtClean="0">
                <a:solidFill>
                  <a:schemeClr val="bg1"/>
                </a:solidFill>
                <a:latin typeface="Arial" pitchFamily="34" charset="0"/>
                <a:cs typeface="Arial" pitchFamily="34" charset="0"/>
              </a:rPr>
              <a:t>y</a:t>
            </a:r>
            <a:r>
              <a:rPr lang="es-ES" sz="2350" dirty="0">
                <a:solidFill>
                  <a:schemeClr val="bg1"/>
                </a:solidFill>
                <a:latin typeface="Arial" pitchFamily="34" charset="0"/>
                <a:cs typeface="Arial" pitchFamily="34" charset="0"/>
              </a:rPr>
              <a:t>, </a:t>
            </a:r>
            <a:r>
              <a:rPr lang="es-ES" sz="2350" i="1" dirty="0" smtClean="0">
                <a:solidFill>
                  <a:schemeClr val="bg1"/>
                </a:solidFill>
                <a:latin typeface="Arial" pitchFamily="34" charset="0"/>
                <a:cs typeface="Arial" pitchFamily="34" charset="0"/>
              </a:rPr>
              <a:t>En </a:t>
            </a:r>
            <a:r>
              <a:rPr lang="es-ES" sz="2350" i="1" dirty="0">
                <a:solidFill>
                  <a:schemeClr val="bg1"/>
                </a:solidFill>
                <a:latin typeface="Arial" pitchFamily="34" charset="0"/>
                <a:cs typeface="Arial" pitchFamily="34" charset="0"/>
              </a:rPr>
              <a:t>las manos te sostendrán, Para que no tropieces con tu pie en piedra</a:t>
            </a:r>
            <a:r>
              <a:rPr lang="es-ES" sz="2350"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604702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No </a:t>
            </a:r>
            <a:r>
              <a:rPr lang="es-ES" dirty="0">
                <a:solidFill>
                  <a:schemeClr val="bg1"/>
                </a:solidFill>
                <a:latin typeface="Arial" pitchFamily="34" charset="0"/>
                <a:cs typeface="Arial" pitchFamily="34" charset="0"/>
              </a:rPr>
              <a:t>penséis que he venido para abrogar la ley o los profetas; no he venido para abrogar, sino para cumplir</a:t>
            </a:r>
            <a:r>
              <a:rPr lang="es-ES" dirty="0" smtClean="0">
                <a:solidFill>
                  <a:schemeClr val="bg1"/>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986200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no he venido para abrogar, sino para cumplir</a:t>
            </a:r>
            <a:r>
              <a:rPr lang="es-ES" dirty="0" smtClean="0">
                <a:solidFill>
                  <a:schemeClr val="bg1"/>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50510286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5:19</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De </a:t>
            </a:r>
            <a:r>
              <a:rPr lang="es-ES" dirty="0">
                <a:solidFill>
                  <a:schemeClr val="bg1"/>
                </a:solidFill>
                <a:latin typeface="Arial" pitchFamily="34" charset="0"/>
                <a:cs typeface="Arial" pitchFamily="34" charset="0"/>
              </a:rPr>
              <a:t>manera que cualquiera que quebrante uno de estos mandamientos muy pequeños, y así enseñe a los hombres, muy pequeño será llamado en el reino de los cielos; mas cualquiera que los haga y los enseñe, éste será llamado grande en el reino de los cielos</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524000"/>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466940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5:19</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De </a:t>
            </a:r>
            <a:r>
              <a:rPr lang="es-ES" dirty="0">
                <a:solidFill>
                  <a:srgbClr val="FFFF00"/>
                </a:solidFill>
                <a:latin typeface="Arial" pitchFamily="34" charset="0"/>
                <a:cs typeface="Arial" pitchFamily="34" charset="0"/>
              </a:rPr>
              <a:t>manera que cualquiera que quebrante uno de estos mandamientos muy pequeños, y así enseñe a los hombres</a:t>
            </a:r>
            <a:r>
              <a:rPr lang="es-ES" dirty="0">
                <a:solidFill>
                  <a:schemeClr val="bg1"/>
                </a:solidFill>
                <a:latin typeface="Arial" pitchFamily="34" charset="0"/>
                <a:cs typeface="Arial" pitchFamily="34" charset="0"/>
              </a:rPr>
              <a:t>, muy pequeño será llamado en el reino de los cielos; mas cualquiera que los haga y los enseñe, éste será llamado grande en el reino de los cielos</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524000"/>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379648771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5:19</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De </a:t>
            </a:r>
            <a:r>
              <a:rPr lang="es-ES" dirty="0">
                <a:solidFill>
                  <a:srgbClr val="FFFF00"/>
                </a:solidFill>
                <a:latin typeface="Arial" pitchFamily="34" charset="0"/>
                <a:cs typeface="Arial" pitchFamily="34" charset="0"/>
              </a:rPr>
              <a:t>manera que cualquiera que quebrante uno de estos mandamientos muy pequeños, y así enseñe a los hombres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muy pequeño será llamado en el reino de los cielos</a:t>
            </a:r>
            <a:r>
              <a:rPr lang="es-ES" dirty="0">
                <a:solidFill>
                  <a:schemeClr val="bg1"/>
                </a:solidFill>
                <a:latin typeface="Arial" pitchFamily="34" charset="0"/>
                <a:cs typeface="Arial" pitchFamily="34" charset="0"/>
              </a:rPr>
              <a:t>; mas cualquiera que los haga y los enseñe, éste será llamado grande en el reino de los cielos</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524000"/>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268740762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1336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5:19</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De </a:t>
            </a:r>
            <a:r>
              <a:rPr lang="es-ES" dirty="0">
                <a:solidFill>
                  <a:srgbClr val="FFFF00"/>
                </a:solidFill>
                <a:latin typeface="Arial" pitchFamily="34" charset="0"/>
                <a:cs typeface="Arial" pitchFamily="34" charset="0"/>
              </a:rPr>
              <a:t>manera que cualquiera que quebrante uno de estos mandamientos muy pequeños, y así enseñe a los hombres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muy pequeño será llamado en el reino de los cielos</a:t>
            </a:r>
            <a:r>
              <a:rPr lang="es-ES" dirty="0">
                <a:solidFill>
                  <a:schemeClr val="bg1"/>
                </a:solidFill>
                <a:latin typeface="Arial" pitchFamily="34" charset="0"/>
                <a:cs typeface="Arial" pitchFamily="34" charset="0"/>
              </a:rPr>
              <a:t>; </a:t>
            </a:r>
            <a:r>
              <a:rPr lang="es-ES" dirty="0">
                <a:solidFill>
                  <a:srgbClr val="92D050"/>
                </a:solidFill>
                <a:latin typeface="Arial" pitchFamily="34" charset="0"/>
                <a:cs typeface="Arial" pitchFamily="34" charset="0"/>
              </a:rPr>
              <a:t>mas cualquiera que los haga y los enseñe</a:t>
            </a:r>
            <a:r>
              <a:rPr lang="es-ES" dirty="0">
                <a:solidFill>
                  <a:schemeClr val="bg1"/>
                </a:solidFill>
                <a:latin typeface="Arial" pitchFamily="34" charset="0"/>
                <a:cs typeface="Arial" pitchFamily="34" charset="0"/>
              </a:rPr>
              <a:t>, éste será llamado grande en el reino de los cielos</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334000" y="1524000"/>
            <a:ext cx="38100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
        <p:nvSpPr>
          <p:cNvPr id="18" name="TextBox 17"/>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1779310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En </a:t>
            </a:r>
            <a:r>
              <a:rPr lang="es-ES" dirty="0">
                <a:solidFill>
                  <a:schemeClr val="bg1"/>
                </a:solidFill>
                <a:latin typeface="Arial" pitchFamily="34" charset="0"/>
                <a:cs typeface="Arial" pitchFamily="34" charset="0"/>
              </a:rPr>
              <a:t>aquel tiempo iba Jesús por los sembrados en un día </a:t>
            </a:r>
            <a:r>
              <a:rPr lang="es-ES" dirty="0" smtClean="0">
                <a:solidFill>
                  <a:schemeClr val="bg1"/>
                </a:solidFill>
                <a:latin typeface="Arial" pitchFamily="34" charset="0"/>
                <a:cs typeface="Arial" pitchFamily="34" charset="0"/>
              </a:rPr>
              <a:t>de reposo</a:t>
            </a:r>
            <a:r>
              <a:rPr lang="es-ES" dirty="0">
                <a:solidFill>
                  <a:schemeClr val="bg1"/>
                </a:solidFill>
                <a:latin typeface="Arial" pitchFamily="34" charset="0"/>
                <a:cs typeface="Arial" pitchFamily="34" charset="0"/>
              </a:rPr>
              <a:t>; y sus discípulos tuvieron hambre, y comenzaron </a:t>
            </a:r>
            <a:r>
              <a:rPr lang="es-ES" dirty="0" smtClean="0">
                <a:solidFill>
                  <a:schemeClr val="bg1"/>
                </a:solidFill>
                <a:latin typeface="Arial" pitchFamily="34" charset="0"/>
                <a:cs typeface="Arial" pitchFamily="34" charset="0"/>
              </a:rPr>
              <a:t>a arrancar </a:t>
            </a:r>
            <a:r>
              <a:rPr lang="es-ES" dirty="0">
                <a:solidFill>
                  <a:schemeClr val="bg1"/>
                </a:solidFill>
                <a:latin typeface="Arial" pitchFamily="34" charset="0"/>
                <a:cs typeface="Arial" pitchFamily="34" charset="0"/>
              </a:rPr>
              <a:t>espigas y a </a:t>
            </a:r>
            <a:r>
              <a:rPr lang="es-ES" dirty="0" smtClean="0">
                <a:solidFill>
                  <a:schemeClr val="bg1"/>
                </a:solidFill>
                <a:latin typeface="Arial" pitchFamily="34" charset="0"/>
                <a:cs typeface="Arial" pitchFamily="34" charset="0"/>
              </a:rPr>
              <a:t>comer.</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Viéndolo </a:t>
            </a:r>
            <a:r>
              <a:rPr lang="es-ES" dirty="0">
                <a:solidFill>
                  <a:schemeClr val="bg1"/>
                </a:solidFill>
                <a:latin typeface="Arial" pitchFamily="34" charset="0"/>
                <a:cs typeface="Arial" pitchFamily="34" charset="0"/>
              </a:rPr>
              <a:t>los fariseos, le dijeron: He aquí tus discípulos hacen lo que no es lícito hacer en el día de reposo</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18" name="TextBox 17"/>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3" name="Rectangle 3"/>
          <p:cNvSpPr>
            <a:spLocks noChangeArrowheads="1"/>
          </p:cNvSpPr>
          <p:nvPr/>
        </p:nvSpPr>
        <p:spPr bwMode="auto">
          <a:xfrm>
            <a:off x="5334000" y="1524000"/>
            <a:ext cx="38100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2001941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sus discípulos tuvieron hambre, y comenzaron </a:t>
            </a:r>
            <a:r>
              <a:rPr lang="es-ES" dirty="0" smtClean="0">
                <a:solidFill>
                  <a:schemeClr val="bg1"/>
                </a:solidFill>
                <a:latin typeface="Arial" pitchFamily="34" charset="0"/>
                <a:cs typeface="Arial" pitchFamily="34" charset="0"/>
              </a:rPr>
              <a:t>a arrancar </a:t>
            </a:r>
            <a:r>
              <a:rPr lang="es-ES" dirty="0">
                <a:solidFill>
                  <a:schemeClr val="bg1"/>
                </a:solidFill>
                <a:latin typeface="Arial" pitchFamily="34" charset="0"/>
                <a:cs typeface="Arial" pitchFamily="34" charset="0"/>
              </a:rPr>
              <a:t>espigas y a </a:t>
            </a:r>
            <a:r>
              <a:rPr lang="es-ES" dirty="0" smtClean="0">
                <a:solidFill>
                  <a:schemeClr val="bg1"/>
                </a:solidFill>
                <a:latin typeface="Arial" pitchFamily="34" charset="0"/>
                <a:cs typeface="Arial" pitchFamily="34" charset="0"/>
              </a:rPr>
              <a:t>comer.</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Viéndolo </a:t>
            </a:r>
            <a:r>
              <a:rPr lang="es-ES" dirty="0">
                <a:solidFill>
                  <a:schemeClr val="bg1"/>
                </a:solidFill>
                <a:latin typeface="Arial" pitchFamily="34" charset="0"/>
                <a:cs typeface="Arial" pitchFamily="34" charset="0"/>
              </a:rPr>
              <a:t>los fariseos, le dijeron: He aquí tus discípulos hacen lo que no es lícito hacer en el día de reposo</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18" name="TextBox 17"/>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3" name="Rectangle 3"/>
          <p:cNvSpPr>
            <a:spLocks noChangeArrowheads="1"/>
          </p:cNvSpPr>
          <p:nvPr/>
        </p:nvSpPr>
        <p:spPr bwMode="auto">
          <a:xfrm>
            <a:off x="5334000" y="1524000"/>
            <a:ext cx="38100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206002576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Viéndolo </a:t>
            </a:r>
            <a:r>
              <a:rPr lang="es-ES" dirty="0">
                <a:solidFill>
                  <a:schemeClr val="bg1"/>
                </a:solidFill>
                <a:latin typeface="Arial" pitchFamily="34" charset="0"/>
                <a:cs typeface="Arial" pitchFamily="34" charset="0"/>
              </a:rPr>
              <a:t>los fariseos, le dijeron: He aquí tus discípulos hacen lo que no es lícito hacer en el día de reposo</a:t>
            </a:r>
            <a:r>
              <a:rPr lang="es-ES" dirty="0" smtClean="0">
                <a:solidFill>
                  <a:schemeClr val="bg1"/>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5:18</a:t>
            </a:r>
            <a:endParaRPr lang="es-ES" sz="3600" dirty="0">
              <a:solidFill>
                <a:schemeClr val="bg1"/>
              </a:solidFill>
              <a:latin typeface="Arial Rounded MT Bold" pitchFamily="34" charset="0"/>
            </a:endParaRPr>
          </a:p>
        </p:txBody>
      </p:sp>
      <p:sp>
        <p:nvSpPr>
          <p:cNvPr id="18" name="TextBox 17"/>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3" name="Rectangle 3"/>
          <p:cNvSpPr>
            <a:spLocks noChangeArrowheads="1"/>
          </p:cNvSpPr>
          <p:nvPr/>
        </p:nvSpPr>
        <p:spPr bwMode="auto">
          <a:xfrm>
            <a:off x="5334000" y="1524000"/>
            <a:ext cx="38100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de cierto os digo que </a:t>
            </a:r>
            <a:r>
              <a:rPr lang="es-ES" dirty="0">
                <a:solidFill>
                  <a:srgbClr val="FFFF00"/>
                </a:solidFill>
                <a:latin typeface="Arial" pitchFamily="34" charset="0"/>
                <a:cs typeface="Arial" pitchFamily="34" charset="0"/>
              </a:rPr>
              <a:t>hasta que pasen el cielo y la tierra, ni una jota ni una tilde pasará</a:t>
            </a:r>
            <a:br>
              <a:rPr lang="es-ES" dirty="0">
                <a:solidFill>
                  <a:srgbClr val="FFFF00"/>
                </a:solidFill>
                <a:latin typeface="Arial" pitchFamily="34" charset="0"/>
                <a:cs typeface="Arial" pitchFamily="34" charset="0"/>
              </a:rPr>
            </a:br>
            <a:r>
              <a:rPr lang="es-ES" dirty="0">
                <a:solidFill>
                  <a:srgbClr val="FFFF00"/>
                </a:solidFill>
                <a:latin typeface="Arial" pitchFamily="34" charset="0"/>
                <a:cs typeface="Arial" pitchFamily="34" charset="0"/>
              </a:rPr>
              <a:t>de la ley, hasta que todo se haya cumplido</a:t>
            </a:r>
            <a:r>
              <a:rPr lang="es-ES" dirty="0" smtClean="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390292258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5:17</a:t>
            </a:r>
            <a:endParaRPr lang="es-ES" sz="3600" dirty="0">
              <a:solidFill>
                <a:schemeClr val="bg1"/>
              </a:solidFill>
              <a:latin typeface="Arial Rounded MT Bold" pitchFamily="34" charset="0"/>
            </a:endParaRPr>
          </a:p>
        </p:txBody>
      </p:sp>
      <p:sp>
        <p:nvSpPr>
          <p:cNvPr id="9" name="Rectangle 3"/>
          <p:cNvSpPr>
            <a:spLocks noChangeArrowheads="1"/>
          </p:cNvSpPr>
          <p:nvPr/>
        </p:nvSpPr>
        <p:spPr bwMode="auto">
          <a:xfrm>
            <a:off x="0" y="18288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rgbClr val="FFFF00"/>
                </a:solidFill>
                <a:latin typeface="Arial" pitchFamily="34" charset="0"/>
                <a:cs typeface="Arial" pitchFamily="34" charset="0"/>
              </a:rPr>
              <a:t>No </a:t>
            </a:r>
            <a:r>
              <a:rPr lang="es-ES" dirty="0">
                <a:solidFill>
                  <a:srgbClr val="FFFF00"/>
                </a:solidFill>
                <a:latin typeface="Arial" pitchFamily="34" charset="0"/>
                <a:cs typeface="Arial" pitchFamily="34" charset="0"/>
              </a:rPr>
              <a:t>penséis que he venido para abrogar la ley o los profetas</a:t>
            </a:r>
            <a:r>
              <a:rPr lang="es-ES" dirty="0">
                <a:solidFill>
                  <a:schemeClr val="bg1"/>
                </a:solidFill>
                <a:latin typeface="Arial" pitchFamily="34" charset="0"/>
                <a:cs typeface="Arial" pitchFamily="34" charset="0"/>
              </a:rPr>
              <a:t>; </a:t>
            </a:r>
            <a:r>
              <a:rPr lang="es-ES" dirty="0">
                <a:solidFill>
                  <a:srgbClr val="00B0F0"/>
                </a:solidFill>
                <a:latin typeface="Arial" pitchFamily="34" charset="0"/>
                <a:cs typeface="Arial" pitchFamily="34" charset="0"/>
              </a:rPr>
              <a:t>no he venido para abrogar, sino para cumplir</a:t>
            </a:r>
            <a:r>
              <a:rPr lang="es-ES" dirty="0" smtClean="0">
                <a:solidFill>
                  <a:srgbClr val="00B0F0"/>
                </a:solidFill>
                <a:latin typeface="Arial" pitchFamily="34" charset="0"/>
                <a:cs typeface="Arial" pitchFamily="34"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rgbClr val="FFC000"/>
                </a:solidFill>
                <a:latin typeface="Arial" pitchFamily="34" charset="0"/>
                <a:cs typeface="Arial" pitchFamily="34" charset="0"/>
              </a:rPr>
              <a:t>no es lícito</a:t>
            </a:r>
            <a:r>
              <a:rPr lang="es-ES" dirty="0">
                <a:solidFill>
                  <a:srgbClr val="FFC000"/>
                </a:solidFill>
                <a:latin typeface="Arial" pitchFamily="34" charset="0"/>
                <a:cs typeface="Arial" pitchFamily="34" charset="0"/>
              </a:rPr>
              <a:t> 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18" name="TextBox 17"/>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615455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24"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25"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rgbClr val="FFC000"/>
                </a:solidFill>
                <a:latin typeface="Arial" pitchFamily="34" charset="0"/>
                <a:cs typeface="Arial" pitchFamily="34" charset="0"/>
              </a:rPr>
              <a:t>no es lícito</a:t>
            </a:r>
            <a:r>
              <a:rPr lang="es-ES" dirty="0">
                <a:solidFill>
                  <a:srgbClr val="FFC000"/>
                </a:solidFill>
                <a:latin typeface="Arial" pitchFamily="34" charset="0"/>
                <a:cs typeface="Arial" pitchFamily="34" charset="0"/>
              </a:rPr>
              <a:t> 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6" name="TextBox 25"/>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262176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1295400" y="5029200"/>
            <a:ext cx="3962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12:11, 12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5345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les dijo: ¿Qué hombre habrá de vosotros, que tenga una oveja, y si ésta cayere en un hoyo en día de reposo, no le eche mano, y la </a:t>
            </a:r>
            <a:r>
              <a:rPr lang="es-ES" dirty="0" smtClean="0">
                <a:solidFill>
                  <a:schemeClr val="bg1"/>
                </a:solidFill>
                <a:latin typeface="Arial" pitchFamily="34" charset="0"/>
                <a:cs typeface="Arial" pitchFamily="34" charset="0"/>
              </a:rPr>
              <a:t>levante? Pues </a:t>
            </a:r>
            <a:r>
              <a:rPr lang="es-ES" dirty="0">
                <a:solidFill>
                  <a:schemeClr val="bg1"/>
                </a:solidFill>
                <a:latin typeface="Arial" pitchFamily="34" charset="0"/>
                <a:cs typeface="Arial" pitchFamily="34" charset="0"/>
              </a:rPr>
              <a:t>¿cuánto más vale un hombre que una oveja? Por consiguiente, es lícito hacer el bien en los días de reposo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18" name="TextBox 4"/>
          <p:cNvSpPr txBox="1">
            <a:spLocks noChangeArrowheads="1"/>
          </p:cNvSpPr>
          <p:nvPr/>
        </p:nvSpPr>
        <p:spPr bwMode="auto">
          <a:xfrm>
            <a:off x="990600" y="3544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12:7</a:t>
            </a:r>
            <a:endParaRPr lang="es-ES" sz="3600" dirty="0">
              <a:solidFill>
                <a:schemeClr val="bg1"/>
              </a:solidFill>
              <a:latin typeface="Arial Rounded MT Bold" pitchFamily="34" charset="0"/>
            </a:endParaRPr>
          </a:p>
        </p:txBody>
      </p:sp>
      <p:sp>
        <p:nvSpPr>
          <p:cNvPr id="23" name="Rectangle 3"/>
          <p:cNvSpPr>
            <a:spLocks noChangeArrowheads="1"/>
          </p:cNvSpPr>
          <p:nvPr/>
        </p:nvSpPr>
        <p:spPr bwMode="auto">
          <a:xfrm>
            <a:off x="0" y="4088993"/>
            <a:ext cx="51816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si supieseis qué significa: </a:t>
            </a:r>
            <a:r>
              <a:rPr lang="es-ES" dirty="0">
                <a:solidFill>
                  <a:srgbClr val="FFFF00"/>
                </a:solidFill>
                <a:latin typeface="Arial" pitchFamily="34" charset="0"/>
                <a:cs typeface="Arial" pitchFamily="34" charset="0"/>
              </a:rPr>
              <a:t>Misericordia quiero, y no sacrificio</a:t>
            </a:r>
            <a:r>
              <a:rPr lang="es-ES" dirty="0">
                <a:solidFill>
                  <a:schemeClr val="bg1"/>
                </a:solidFill>
                <a:latin typeface="Arial" pitchFamily="34" charset="0"/>
                <a:cs typeface="Arial" pitchFamily="34" charset="0"/>
              </a:rPr>
              <a:t>, no condenaríais a los inocentes</a:t>
            </a:r>
            <a:endParaRPr lang="es-ES" dirty="0" smtClean="0">
              <a:solidFill>
                <a:schemeClr val="bg1"/>
              </a:solidFill>
              <a:latin typeface="Arial" pitchFamily="34" charset="0"/>
              <a:cs typeface="Arial" pitchFamily="34" charset="0"/>
            </a:endParaRPr>
          </a:p>
        </p:txBody>
      </p:sp>
      <p:sp>
        <p:nvSpPr>
          <p:cNvPr id="24" name="TextBox 23"/>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273133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1295400" y="5029200"/>
            <a:ext cx="3962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12:11, 12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5345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les dijo: </a:t>
            </a:r>
            <a:r>
              <a:rPr lang="es-ES" dirty="0">
                <a:solidFill>
                  <a:srgbClr val="FFFF00"/>
                </a:solidFill>
                <a:latin typeface="Arial" pitchFamily="34" charset="0"/>
                <a:cs typeface="Arial" pitchFamily="34" charset="0"/>
              </a:rPr>
              <a:t>¿Qué hombre habrá de vosotros, que tenga una oveja, y si ésta cayere en un hoyo en día de reposo, no le eche mano, y la </a:t>
            </a:r>
            <a:r>
              <a:rPr lang="es-ES" dirty="0" smtClean="0">
                <a:solidFill>
                  <a:srgbClr val="FFFF00"/>
                </a:solidFill>
                <a:latin typeface="Arial" pitchFamily="34" charset="0"/>
                <a:cs typeface="Arial" pitchFamily="34" charset="0"/>
              </a:rPr>
              <a:t>levante</a:t>
            </a:r>
            <a:r>
              <a:rPr lang="es-ES" dirty="0" smtClean="0">
                <a:solidFill>
                  <a:schemeClr val="bg1"/>
                </a:solidFill>
                <a:latin typeface="Arial" pitchFamily="34" charset="0"/>
                <a:cs typeface="Arial" pitchFamily="34" charset="0"/>
              </a:rPr>
              <a:t>? Pues </a:t>
            </a:r>
            <a:r>
              <a:rPr lang="es-ES" dirty="0">
                <a:solidFill>
                  <a:schemeClr val="bg1"/>
                </a:solidFill>
                <a:latin typeface="Arial" pitchFamily="34" charset="0"/>
                <a:cs typeface="Arial" pitchFamily="34" charset="0"/>
              </a:rPr>
              <a:t>¿cuánto más vale un hombre que una oveja? Por consiguiente, es lícito hacer el bien en los días de reposo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18" name="TextBox 4"/>
          <p:cNvSpPr txBox="1">
            <a:spLocks noChangeArrowheads="1"/>
          </p:cNvSpPr>
          <p:nvPr/>
        </p:nvSpPr>
        <p:spPr bwMode="auto">
          <a:xfrm>
            <a:off x="990600" y="3544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12:7</a:t>
            </a:r>
            <a:endParaRPr lang="es-ES" sz="3600" dirty="0">
              <a:solidFill>
                <a:schemeClr val="bg1"/>
              </a:solidFill>
              <a:latin typeface="Arial Rounded MT Bold" pitchFamily="34" charset="0"/>
            </a:endParaRPr>
          </a:p>
        </p:txBody>
      </p:sp>
      <p:sp>
        <p:nvSpPr>
          <p:cNvPr id="23" name="Rectangle 3"/>
          <p:cNvSpPr>
            <a:spLocks noChangeArrowheads="1"/>
          </p:cNvSpPr>
          <p:nvPr/>
        </p:nvSpPr>
        <p:spPr bwMode="auto">
          <a:xfrm>
            <a:off x="0" y="4088993"/>
            <a:ext cx="51816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si supieseis qué significa: </a:t>
            </a:r>
            <a:r>
              <a:rPr lang="es-ES" dirty="0">
                <a:solidFill>
                  <a:srgbClr val="FFFF00"/>
                </a:solidFill>
                <a:latin typeface="Arial" pitchFamily="34" charset="0"/>
                <a:cs typeface="Arial" pitchFamily="34" charset="0"/>
              </a:rPr>
              <a:t>Misericordia quiero, y no sacrificio</a:t>
            </a:r>
            <a:r>
              <a:rPr lang="es-ES" dirty="0">
                <a:solidFill>
                  <a:schemeClr val="bg1"/>
                </a:solidFill>
                <a:latin typeface="Arial" pitchFamily="34" charset="0"/>
                <a:cs typeface="Arial" pitchFamily="34" charset="0"/>
              </a:rPr>
              <a:t>, no condenaríais a los inocentes</a:t>
            </a:r>
            <a:endParaRPr lang="es-ES" dirty="0" smtClean="0">
              <a:solidFill>
                <a:schemeClr val="bg1"/>
              </a:solidFill>
              <a:latin typeface="Arial" pitchFamily="34" charset="0"/>
              <a:cs typeface="Arial" pitchFamily="34" charset="0"/>
            </a:endParaRPr>
          </a:p>
        </p:txBody>
      </p:sp>
      <p:sp>
        <p:nvSpPr>
          <p:cNvPr id="24" name="TextBox 23"/>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41595533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1295400" y="5029200"/>
            <a:ext cx="3962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12:11, 12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5345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les dijo: </a:t>
            </a:r>
            <a:r>
              <a:rPr lang="es-ES" dirty="0">
                <a:solidFill>
                  <a:srgbClr val="FFFF00"/>
                </a:solidFill>
                <a:latin typeface="Arial" pitchFamily="34" charset="0"/>
                <a:cs typeface="Arial" pitchFamily="34" charset="0"/>
              </a:rPr>
              <a:t>¿Qué hombre habrá de vosotros, que tenga una oveja, y si ésta cayere en un hoyo en día de reposo, no le eche mano, y la </a:t>
            </a:r>
            <a:r>
              <a:rPr lang="es-ES" dirty="0" smtClean="0">
                <a:solidFill>
                  <a:srgbClr val="FFFF00"/>
                </a:solidFill>
                <a:latin typeface="Arial" pitchFamily="34" charset="0"/>
                <a:cs typeface="Arial" pitchFamily="34" charset="0"/>
              </a:rPr>
              <a:t>levante</a:t>
            </a:r>
            <a:r>
              <a:rPr lang="es-ES" dirty="0" smtClean="0">
                <a:solidFill>
                  <a:schemeClr val="bg1"/>
                </a:solidFill>
                <a:latin typeface="Arial" pitchFamily="34" charset="0"/>
                <a:cs typeface="Arial" pitchFamily="34" charset="0"/>
              </a:rPr>
              <a:t>? Pues </a:t>
            </a:r>
            <a:r>
              <a:rPr lang="es-ES" dirty="0">
                <a:solidFill>
                  <a:schemeClr val="bg1"/>
                </a:solidFill>
                <a:latin typeface="Arial" pitchFamily="34" charset="0"/>
                <a:cs typeface="Arial" pitchFamily="34" charset="0"/>
              </a:rPr>
              <a:t>¿</a:t>
            </a:r>
            <a:r>
              <a:rPr lang="es-ES" dirty="0">
                <a:solidFill>
                  <a:srgbClr val="00B0F0"/>
                </a:solidFill>
                <a:latin typeface="Arial" pitchFamily="34" charset="0"/>
                <a:cs typeface="Arial" pitchFamily="34" charset="0"/>
              </a:rPr>
              <a:t>cuánto más vale un hombre que una oveja</a:t>
            </a:r>
            <a:r>
              <a:rPr lang="es-ES" dirty="0">
                <a:solidFill>
                  <a:schemeClr val="bg1"/>
                </a:solidFill>
                <a:latin typeface="Arial" pitchFamily="34" charset="0"/>
                <a:cs typeface="Arial" pitchFamily="34" charset="0"/>
              </a:rPr>
              <a:t>? Por consiguiente, es lícito hacer el bien en los días de reposo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18" name="TextBox 4"/>
          <p:cNvSpPr txBox="1">
            <a:spLocks noChangeArrowheads="1"/>
          </p:cNvSpPr>
          <p:nvPr/>
        </p:nvSpPr>
        <p:spPr bwMode="auto">
          <a:xfrm>
            <a:off x="990600" y="3544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12:7</a:t>
            </a:r>
            <a:endParaRPr lang="es-ES" sz="3600" dirty="0">
              <a:solidFill>
                <a:schemeClr val="bg1"/>
              </a:solidFill>
              <a:latin typeface="Arial Rounded MT Bold" pitchFamily="34" charset="0"/>
            </a:endParaRPr>
          </a:p>
        </p:txBody>
      </p:sp>
      <p:sp>
        <p:nvSpPr>
          <p:cNvPr id="23" name="Rectangle 3"/>
          <p:cNvSpPr>
            <a:spLocks noChangeArrowheads="1"/>
          </p:cNvSpPr>
          <p:nvPr/>
        </p:nvSpPr>
        <p:spPr bwMode="auto">
          <a:xfrm>
            <a:off x="0" y="4088993"/>
            <a:ext cx="51816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si supieseis qué significa: </a:t>
            </a:r>
            <a:r>
              <a:rPr lang="es-ES" dirty="0">
                <a:solidFill>
                  <a:srgbClr val="FFFF00"/>
                </a:solidFill>
                <a:latin typeface="Arial" pitchFamily="34" charset="0"/>
                <a:cs typeface="Arial" pitchFamily="34" charset="0"/>
              </a:rPr>
              <a:t>Misericordia quiero, y no sacrificio</a:t>
            </a:r>
            <a:r>
              <a:rPr lang="es-ES" dirty="0">
                <a:solidFill>
                  <a:schemeClr val="bg1"/>
                </a:solidFill>
                <a:latin typeface="Arial" pitchFamily="34" charset="0"/>
                <a:cs typeface="Arial" pitchFamily="34" charset="0"/>
              </a:rPr>
              <a:t>, no condenaríais a los inocentes</a:t>
            </a:r>
            <a:endParaRPr lang="es-ES" dirty="0" smtClean="0">
              <a:solidFill>
                <a:schemeClr val="bg1"/>
              </a:solidFill>
              <a:latin typeface="Arial" pitchFamily="34" charset="0"/>
              <a:cs typeface="Arial" pitchFamily="34" charset="0"/>
            </a:endParaRPr>
          </a:p>
        </p:txBody>
      </p:sp>
      <p:sp>
        <p:nvSpPr>
          <p:cNvPr id="24" name="TextBox 23"/>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30728898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4"/>
          <p:cNvSpPr txBox="1">
            <a:spLocks noChangeArrowheads="1"/>
          </p:cNvSpPr>
          <p:nvPr/>
        </p:nvSpPr>
        <p:spPr bwMode="auto">
          <a:xfrm>
            <a:off x="1295400" y="5029200"/>
            <a:ext cx="3962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12:11, 12</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5345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les dijo: </a:t>
            </a:r>
            <a:r>
              <a:rPr lang="es-ES" dirty="0">
                <a:solidFill>
                  <a:srgbClr val="FFFF00"/>
                </a:solidFill>
                <a:latin typeface="Arial" pitchFamily="34" charset="0"/>
                <a:cs typeface="Arial" pitchFamily="34" charset="0"/>
              </a:rPr>
              <a:t>¿Qué hombre habrá de vosotros, que tenga una oveja, y si ésta cayere en un hoyo en día de reposo, no le eche mano, y la </a:t>
            </a:r>
            <a:r>
              <a:rPr lang="es-ES" dirty="0" smtClean="0">
                <a:solidFill>
                  <a:srgbClr val="FFFF00"/>
                </a:solidFill>
                <a:latin typeface="Arial" pitchFamily="34" charset="0"/>
                <a:cs typeface="Arial" pitchFamily="34" charset="0"/>
              </a:rPr>
              <a:t>levante</a:t>
            </a:r>
            <a:r>
              <a:rPr lang="es-ES" dirty="0" smtClean="0">
                <a:solidFill>
                  <a:schemeClr val="bg1"/>
                </a:solidFill>
                <a:latin typeface="Arial" pitchFamily="34" charset="0"/>
                <a:cs typeface="Arial" pitchFamily="34" charset="0"/>
              </a:rPr>
              <a:t>? Pues </a:t>
            </a:r>
            <a:r>
              <a:rPr lang="es-ES" dirty="0">
                <a:solidFill>
                  <a:schemeClr val="bg1"/>
                </a:solidFill>
                <a:latin typeface="Arial" pitchFamily="34" charset="0"/>
                <a:cs typeface="Arial" pitchFamily="34" charset="0"/>
              </a:rPr>
              <a:t>¿</a:t>
            </a:r>
            <a:r>
              <a:rPr lang="es-ES" dirty="0">
                <a:solidFill>
                  <a:srgbClr val="00B0F0"/>
                </a:solidFill>
                <a:latin typeface="Arial" pitchFamily="34" charset="0"/>
                <a:cs typeface="Arial" pitchFamily="34" charset="0"/>
              </a:rPr>
              <a:t>cuánto más vale un hombre que una oveja</a:t>
            </a:r>
            <a:r>
              <a:rPr lang="es-ES" dirty="0">
                <a:solidFill>
                  <a:schemeClr val="bg1"/>
                </a:solidFill>
                <a:latin typeface="Arial" pitchFamily="34" charset="0"/>
                <a:cs typeface="Arial" pitchFamily="34" charset="0"/>
              </a:rPr>
              <a:t>? Por consiguiente, </a:t>
            </a:r>
            <a:r>
              <a:rPr lang="es-ES" dirty="0">
                <a:solidFill>
                  <a:srgbClr val="FFC000"/>
                </a:solidFill>
                <a:latin typeface="Arial" pitchFamily="34" charset="0"/>
                <a:cs typeface="Arial" pitchFamily="34" charset="0"/>
              </a:rPr>
              <a:t>es lícito hacer el bien en los días de reposo</a:t>
            </a:r>
            <a:r>
              <a:rPr lang="es-ES" dirty="0" smtClean="0">
                <a:solidFill>
                  <a:srgbClr val="FFC000"/>
                </a:solidFill>
                <a:latin typeface="Arial" pitchFamily="34" charset="0"/>
                <a:cs typeface="Arial" pitchFamily="34" charset="0"/>
              </a:rPr>
              <a:t>.</a:t>
            </a:r>
            <a:endParaRPr lang="es-ES" u="sng" dirty="0" smtClean="0">
              <a:solidFill>
                <a:srgbClr val="FFC000"/>
              </a:solidFill>
              <a:latin typeface="Arial" pitchFamily="34" charset="0"/>
              <a:cs typeface="Arial" pitchFamily="34"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18" name="TextBox 4"/>
          <p:cNvSpPr txBox="1">
            <a:spLocks noChangeArrowheads="1"/>
          </p:cNvSpPr>
          <p:nvPr/>
        </p:nvSpPr>
        <p:spPr bwMode="auto">
          <a:xfrm>
            <a:off x="990600" y="3544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12:7</a:t>
            </a:r>
            <a:endParaRPr lang="es-ES" sz="3600" dirty="0">
              <a:solidFill>
                <a:schemeClr val="bg1"/>
              </a:solidFill>
              <a:latin typeface="Arial Rounded MT Bold" pitchFamily="34" charset="0"/>
            </a:endParaRPr>
          </a:p>
        </p:txBody>
      </p:sp>
      <p:sp>
        <p:nvSpPr>
          <p:cNvPr id="23" name="Rectangle 3"/>
          <p:cNvSpPr>
            <a:spLocks noChangeArrowheads="1"/>
          </p:cNvSpPr>
          <p:nvPr/>
        </p:nvSpPr>
        <p:spPr bwMode="auto">
          <a:xfrm>
            <a:off x="0" y="4088993"/>
            <a:ext cx="51816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si supieseis qué significa: </a:t>
            </a:r>
            <a:r>
              <a:rPr lang="es-ES" dirty="0">
                <a:solidFill>
                  <a:srgbClr val="FFFF00"/>
                </a:solidFill>
                <a:latin typeface="Arial" pitchFamily="34" charset="0"/>
                <a:cs typeface="Arial" pitchFamily="34" charset="0"/>
              </a:rPr>
              <a:t>Misericordia quiero, y no sacrificio</a:t>
            </a:r>
            <a:r>
              <a:rPr lang="es-ES" dirty="0">
                <a:solidFill>
                  <a:schemeClr val="bg1"/>
                </a:solidFill>
                <a:latin typeface="Arial" pitchFamily="34" charset="0"/>
                <a:cs typeface="Arial" pitchFamily="34" charset="0"/>
              </a:rPr>
              <a:t>, no condenaríais a los inocentes</a:t>
            </a:r>
            <a:endParaRPr lang="es-ES" dirty="0" smtClean="0">
              <a:solidFill>
                <a:schemeClr val="bg1"/>
              </a:solidFill>
              <a:latin typeface="Arial" pitchFamily="34" charset="0"/>
              <a:cs typeface="Arial" pitchFamily="34" charset="0"/>
            </a:endParaRPr>
          </a:p>
        </p:txBody>
      </p:sp>
      <p:sp>
        <p:nvSpPr>
          <p:cNvPr id="24" name="TextBox 23"/>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04170612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rgbClr val="FFC000"/>
                </a:solidFill>
                <a:latin typeface="Arial" pitchFamily="34" charset="0"/>
                <a:cs typeface="Arial" pitchFamily="34" charset="0"/>
              </a:rPr>
              <a:t>no es lícito</a:t>
            </a:r>
            <a:r>
              <a:rPr lang="es-ES" dirty="0">
                <a:solidFill>
                  <a:srgbClr val="FFC000"/>
                </a:solidFill>
                <a:latin typeface="Arial" pitchFamily="34" charset="0"/>
                <a:cs typeface="Arial" pitchFamily="34" charset="0"/>
              </a:rPr>
              <a:t> 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26" name="TextBox 25"/>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22836002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12:5</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 </a:t>
            </a:r>
            <a:r>
              <a:rPr lang="es-ES" u="sng" dirty="0">
                <a:solidFill>
                  <a:srgbClr val="FFFF00"/>
                </a:solidFill>
                <a:latin typeface="Arial" pitchFamily="34" charset="0"/>
                <a:cs typeface="Arial" pitchFamily="34" charset="0"/>
              </a:rPr>
              <a:t>no habéis leído en la </a:t>
            </a:r>
            <a:r>
              <a:rPr lang="es-ES" u="sng" dirty="0" smtClean="0">
                <a:solidFill>
                  <a:srgbClr val="FFFF00"/>
                </a:solidFill>
                <a:latin typeface="Arial" pitchFamily="34" charset="0"/>
                <a:cs typeface="Arial" pitchFamily="34" charset="0"/>
              </a:rPr>
              <a:t>ley</a:t>
            </a:r>
            <a:r>
              <a:rPr lang="es-ES" dirty="0">
                <a:solidFill>
                  <a:srgbClr val="FFFF00"/>
                </a:solidFill>
                <a:latin typeface="Arial" pitchFamily="34" charset="0"/>
                <a:cs typeface="Arial" pitchFamily="34" charset="0"/>
              </a:rPr>
              <a:t>, cómo</a:t>
            </a:r>
            <a:r>
              <a:rPr lang="es-ES" dirty="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en el día de reposo los sacerdotes en el templo p</a:t>
            </a:r>
            <a:r>
              <a:rPr lang="es-ES" u="sng" dirty="0">
                <a:solidFill>
                  <a:srgbClr val="FFFF00"/>
                </a:solidFill>
                <a:latin typeface="Arial" pitchFamily="34" charset="0"/>
                <a:cs typeface="Arial" pitchFamily="34" charset="0"/>
              </a:rPr>
              <a:t>rofanan el día de reposo</a:t>
            </a:r>
            <a:r>
              <a:rPr lang="es-ES" dirty="0">
                <a:solidFill>
                  <a:srgbClr val="FFFF00"/>
                </a:solidFill>
                <a:latin typeface="Arial" pitchFamily="34" charset="0"/>
                <a:cs typeface="Arial" pitchFamily="34" charset="0"/>
              </a:rPr>
              <a:t>, y son sin culpa</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chemeClr val="bg1"/>
                </a:solidFill>
                <a:latin typeface="Arial" pitchFamily="34" charset="0"/>
                <a:cs typeface="Arial" pitchFamily="34" charset="0"/>
              </a:rPr>
              <a:t>no es lícito</a:t>
            </a:r>
            <a:r>
              <a:rPr lang="es-ES" dirty="0">
                <a:solidFill>
                  <a:schemeClr val="bg1"/>
                </a:solidFill>
                <a:latin typeface="Arial" pitchFamily="34" charset="0"/>
                <a:cs typeface="Arial" pitchFamily="34" charset="0"/>
              </a:rPr>
              <a:t> </a:t>
            </a:r>
            <a:r>
              <a:rPr lang="es-ES" dirty="0">
                <a:solidFill>
                  <a:srgbClr val="FFC000"/>
                </a:solidFill>
                <a:latin typeface="Arial" pitchFamily="34" charset="0"/>
                <a:cs typeface="Arial" pitchFamily="34" charset="0"/>
              </a:rPr>
              <a:t>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6" name="TextBox 15"/>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82804050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23:4</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17" name="TextBox 16"/>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00200"/>
            <a:ext cx="35052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rgbClr val="FFFF00"/>
                </a:solidFill>
                <a:latin typeface="Arial" pitchFamily="34" charset="0"/>
                <a:cs typeface="Arial" pitchFamily="34" charset="0"/>
              </a:rPr>
              <a:t>atan cargas pesadas y difíciles de llevar</a:t>
            </a:r>
            <a:r>
              <a:rPr lang="es-ES" dirty="0">
                <a:solidFill>
                  <a:schemeClr val="bg1"/>
                </a:solidFill>
                <a:latin typeface="Arial" pitchFamily="34" charset="0"/>
                <a:cs typeface="Arial" pitchFamily="34" charset="0"/>
              </a:rPr>
              <a:t>, y las ponen sobre los hombros de los hombres; pero ellos ni con un dedo quieren moverlas.</a:t>
            </a:r>
            <a:endParaRPr lang="es-ES" dirty="0" smtClean="0">
              <a:solidFill>
                <a:schemeClr val="bg1"/>
              </a:solidFill>
              <a:latin typeface="Arial" pitchFamily="34" charset="0"/>
              <a:cs typeface="Arial" pitchFamily="34" charset="0"/>
            </a:endParaRPr>
          </a:p>
        </p:txBody>
      </p:sp>
      <p:sp>
        <p:nvSpPr>
          <p:cNvPr id="24"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chemeClr val="bg1"/>
                </a:solidFill>
                <a:latin typeface="Arial" pitchFamily="34" charset="0"/>
                <a:cs typeface="Arial" pitchFamily="34" charset="0"/>
              </a:rPr>
              <a:t>no es lícito</a:t>
            </a:r>
            <a:r>
              <a:rPr lang="es-ES" dirty="0">
                <a:solidFill>
                  <a:schemeClr val="bg1"/>
                </a:solidFill>
                <a:latin typeface="Arial" pitchFamily="34" charset="0"/>
                <a:cs typeface="Arial" pitchFamily="34" charset="0"/>
              </a:rPr>
              <a:t> </a:t>
            </a:r>
            <a:r>
              <a:rPr lang="es-ES" dirty="0">
                <a:solidFill>
                  <a:srgbClr val="FFC000"/>
                </a:solidFill>
                <a:latin typeface="Arial" pitchFamily="34" charset="0"/>
                <a:cs typeface="Arial" pitchFamily="34" charset="0"/>
              </a:rPr>
              <a:t>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Tree>
    <p:extLst>
      <p:ext uri="{BB962C8B-B14F-4D97-AF65-F5344CB8AC3E}">
        <p14:creationId xmlns:p14="http://schemas.microsoft.com/office/powerpoint/2010/main" val="2966449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23:4</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1" name="TextBox 4"/>
          <p:cNvSpPr txBox="1">
            <a:spLocks noChangeArrowheads="1"/>
          </p:cNvSpPr>
          <p:nvPr/>
        </p:nvSpPr>
        <p:spPr bwMode="auto">
          <a:xfrm>
            <a:off x="5791200" y="11824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12:3</a:t>
            </a:r>
            <a:endParaRPr lang="es-ES" sz="3600" dirty="0">
              <a:solidFill>
                <a:schemeClr val="bg1"/>
              </a:solidFill>
              <a:latin typeface="Arial Rounded MT Bold" pitchFamily="34" charset="0"/>
            </a:endParaRPr>
          </a:p>
        </p:txBody>
      </p:sp>
      <p:sp>
        <p:nvSpPr>
          <p:cNvPr id="22" name="Rectangle 3"/>
          <p:cNvSpPr>
            <a:spLocks noChangeArrowheads="1"/>
          </p:cNvSpPr>
          <p:nvPr/>
        </p:nvSpPr>
        <p:spPr bwMode="auto">
          <a:xfrm>
            <a:off x="5638800" y="1676399"/>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él les dijo: </a:t>
            </a:r>
            <a:r>
              <a:rPr lang="es-ES" dirty="0">
                <a:solidFill>
                  <a:srgbClr val="FFFF00"/>
                </a:solidFill>
                <a:latin typeface="Arial" pitchFamily="34" charset="0"/>
                <a:cs typeface="Arial" pitchFamily="34" charset="0"/>
              </a:rPr>
              <a:t>¿</a:t>
            </a:r>
            <a:r>
              <a:rPr lang="es-ES" u="sng" dirty="0">
                <a:solidFill>
                  <a:srgbClr val="FFFF00"/>
                </a:solidFill>
                <a:latin typeface="Arial" pitchFamily="34" charset="0"/>
                <a:cs typeface="Arial" pitchFamily="34" charset="0"/>
              </a:rPr>
              <a:t>No habéis leído</a:t>
            </a:r>
            <a:r>
              <a:rPr lang="es-ES" dirty="0">
                <a:solidFill>
                  <a:srgbClr val="FFFF00"/>
                </a:solidFill>
                <a:latin typeface="Arial" pitchFamily="34" charset="0"/>
                <a:cs typeface="Arial" pitchFamily="34" charset="0"/>
              </a:rPr>
              <a:t> lo que hizo David, cuando él y los que con él estaban tuvieron </a:t>
            </a:r>
            <a:r>
              <a:rPr lang="es-ES" dirty="0" smtClean="0">
                <a:solidFill>
                  <a:srgbClr val="FFFF00"/>
                </a:solidFill>
                <a:latin typeface="Arial" pitchFamily="34" charset="0"/>
                <a:cs typeface="Arial" pitchFamily="34" charset="0"/>
              </a:rPr>
              <a:t>hambre.</a:t>
            </a:r>
          </a:p>
        </p:txBody>
      </p:sp>
      <p:sp>
        <p:nvSpPr>
          <p:cNvPr id="9" name="Rectangle 3"/>
          <p:cNvSpPr>
            <a:spLocks noChangeArrowheads="1"/>
          </p:cNvSpPr>
          <p:nvPr/>
        </p:nvSpPr>
        <p:spPr bwMode="auto">
          <a:xfrm>
            <a:off x="0" y="1600200"/>
            <a:ext cx="3505200" cy="2426305"/>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Porque </a:t>
            </a:r>
            <a:r>
              <a:rPr lang="es-ES" dirty="0">
                <a:solidFill>
                  <a:srgbClr val="FFFF00"/>
                </a:solidFill>
                <a:latin typeface="Arial" pitchFamily="34" charset="0"/>
                <a:cs typeface="Arial" pitchFamily="34" charset="0"/>
              </a:rPr>
              <a:t>atan cargas pesadas y difíciles de llevar</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las ponen sobre los hombros de los hombres</a:t>
            </a:r>
            <a:r>
              <a:rPr lang="es-ES" dirty="0">
                <a:solidFill>
                  <a:schemeClr val="bg1"/>
                </a:solidFill>
                <a:latin typeface="Arial" pitchFamily="34" charset="0"/>
                <a:cs typeface="Arial" pitchFamily="34" charset="0"/>
              </a:rPr>
              <a:t>; pero ellos ni con un dedo quieren moverlas.</a:t>
            </a:r>
            <a:endParaRPr lang="es-ES" dirty="0" smtClean="0">
              <a:solidFill>
                <a:schemeClr val="bg1"/>
              </a:solidFill>
              <a:latin typeface="Arial" pitchFamily="34" charset="0"/>
              <a:cs typeface="Arial" pitchFamily="34" charset="0"/>
            </a:endParaRPr>
          </a:p>
        </p:txBody>
      </p:sp>
      <p:sp>
        <p:nvSpPr>
          <p:cNvPr id="24" name="Rectangle 3"/>
          <p:cNvSpPr>
            <a:spLocks noChangeArrowheads="1"/>
          </p:cNvSpPr>
          <p:nvPr/>
        </p:nvSpPr>
        <p:spPr bwMode="auto">
          <a:xfrm>
            <a:off x="0" y="5257800"/>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En </a:t>
            </a:r>
            <a:r>
              <a:rPr lang="es-ES" dirty="0">
                <a:solidFill>
                  <a:srgbClr val="FFFF00"/>
                </a:solidFill>
                <a:latin typeface="Arial" pitchFamily="34" charset="0"/>
                <a:cs typeface="Arial" pitchFamily="34" charset="0"/>
              </a:rPr>
              <a:t>aquel tiempo iba </a:t>
            </a:r>
            <a:r>
              <a:rPr lang="es-ES" u="sng" dirty="0">
                <a:solidFill>
                  <a:srgbClr val="FFFF00"/>
                </a:solidFill>
                <a:latin typeface="Arial" pitchFamily="34" charset="0"/>
                <a:cs typeface="Arial" pitchFamily="34" charset="0"/>
              </a:rPr>
              <a:t>Jesús</a:t>
            </a:r>
            <a:r>
              <a:rPr lang="es-ES" dirty="0">
                <a:solidFill>
                  <a:srgbClr val="FFFF00"/>
                </a:solidFill>
                <a:latin typeface="Arial" pitchFamily="34" charset="0"/>
                <a:cs typeface="Arial" pitchFamily="34" charset="0"/>
              </a:rPr>
              <a:t> por los sembrados en </a:t>
            </a:r>
            <a:r>
              <a:rPr lang="es-ES" u="sng" dirty="0">
                <a:solidFill>
                  <a:srgbClr val="FFFF00"/>
                </a:solidFill>
                <a:latin typeface="Arial" pitchFamily="34" charset="0"/>
                <a:cs typeface="Arial" pitchFamily="34" charset="0"/>
              </a:rPr>
              <a:t>un día </a:t>
            </a:r>
            <a:r>
              <a:rPr lang="es-ES" u="sng" dirty="0" smtClean="0">
                <a:solidFill>
                  <a:srgbClr val="FFFF00"/>
                </a:solidFill>
                <a:latin typeface="Arial" pitchFamily="34" charset="0"/>
                <a:cs typeface="Arial" pitchFamily="34" charset="0"/>
              </a:rPr>
              <a:t>de reposo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sus discípulos tuvieron hambre, y comenzaron </a:t>
            </a:r>
            <a:r>
              <a:rPr lang="es-ES" dirty="0" smtClean="0">
                <a:solidFill>
                  <a:srgbClr val="00B0F0"/>
                </a:solidFill>
                <a:latin typeface="Arial" pitchFamily="34" charset="0"/>
                <a:cs typeface="Arial" pitchFamily="34" charset="0"/>
              </a:rPr>
              <a:t>a arrancar </a:t>
            </a:r>
            <a:r>
              <a:rPr lang="es-ES" dirty="0">
                <a:solidFill>
                  <a:srgbClr val="00B0F0"/>
                </a:solidFill>
                <a:latin typeface="Arial" pitchFamily="34" charset="0"/>
                <a:cs typeface="Arial" pitchFamily="34" charset="0"/>
              </a:rPr>
              <a:t>espigas y a </a:t>
            </a:r>
            <a:r>
              <a:rPr lang="es-ES" dirty="0" smtClean="0">
                <a:solidFill>
                  <a:srgbClr val="00B0F0"/>
                </a:solidFill>
                <a:latin typeface="Arial" pitchFamily="34" charset="0"/>
                <a:cs typeface="Arial" pitchFamily="34" charset="0"/>
              </a:rPr>
              <a:t>comer</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u="sng" dirty="0" smtClean="0">
                <a:solidFill>
                  <a:srgbClr val="FFC000"/>
                </a:solidFill>
                <a:latin typeface="Arial" pitchFamily="34" charset="0"/>
                <a:cs typeface="Arial" pitchFamily="34" charset="0"/>
              </a:rPr>
              <a:t>Viéndolo </a:t>
            </a:r>
            <a:r>
              <a:rPr lang="es-ES" u="sng" dirty="0">
                <a:solidFill>
                  <a:srgbClr val="FFC000"/>
                </a:solidFill>
                <a:latin typeface="Arial" pitchFamily="34" charset="0"/>
                <a:cs typeface="Arial" pitchFamily="34" charset="0"/>
              </a:rPr>
              <a:t>los fariseos</a:t>
            </a:r>
            <a:r>
              <a:rPr lang="es-ES" dirty="0">
                <a:solidFill>
                  <a:srgbClr val="FFC000"/>
                </a:solidFill>
                <a:latin typeface="Arial" pitchFamily="34" charset="0"/>
                <a:cs typeface="Arial" pitchFamily="34" charset="0"/>
              </a:rPr>
              <a:t>, le dijeron: He aquí tus discípulos hacen lo que </a:t>
            </a:r>
            <a:r>
              <a:rPr lang="es-ES" u="sng" dirty="0">
                <a:solidFill>
                  <a:schemeClr val="bg1"/>
                </a:solidFill>
                <a:latin typeface="Arial" pitchFamily="34" charset="0"/>
                <a:cs typeface="Arial" pitchFamily="34" charset="0"/>
              </a:rPr>
              <a:t>no es lícito</a:t>
            </a:r>
            <a:r>
              <a:rPr lang="es-ES" dirty="0">
                <a:solidFill>
                  <a:schemeClr val="bg1"/>
                </a:solidFill>
                <a:latin typeface="Arial" pitchFamily="34" charset="0"/>
                <a:cs typeface="Arial" pitchFamily="34" charset="0"/>
              </a:rPr>
              <a:t> </a:t>
            </a:r>
            <a:r>
              <a:rPr lang="es-ES" dirty="0">
                <a:solidFill>
                  <a:srgbClr val="FFC000"/>
                </a:solidFill>
                <a:latin typeface="Arial" pitchFamily="34" charset="0"/>
                <a:cs typeface="Arial" pitchFamily="34" charset="0"/>
              </a:rPr>
              <a:t>hacer </a:t>
            </a:r>
            <a:r>
              <a:rPr lang="es-ES" u="sng" dirty="0">
                <a:solidFill>
                  <a:srgbClr val="FFC000"/>
                </a:solidFill>
                <a:latin typeface="Arial" pitchFamily="34" charset="0"/>
                <a:cs typeface="Arial" pitchFamily="34" charset="0"/>
              </a:rPr>
              <a:t>en el día de reposo</a:t>
            </a:r>
            <a:r>
              <a:rPr lang="es-ES" u="sng" dirty="0" smtClean="0">
                <a:solidFill>
                  <a:srgbClr val="FFC000"/>
                </a:solidFill>
                <a:latin typeface="Arial" pitchFamily="34" charset="0"/>
                <a:cs typeface="Arial" pitchFamily="34" charset="0"/>
              </a:rPr>
              <a:t>.</a:t>
            </a: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12:1, 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4" name="Rectangle 3"/>
          <p:cNvSpPr/>
          <p:nvPr/>
        </p:nvSpPr>
        <p:spPr>
          <a:xfrm>
            <a:off x="3505200" y="1295400"/>
            <a:ext cx="5638800" cy="3477875"/>
          </a:xfrm>
          <a:prstGeom prst="rect">
            <a:avLst/>
          </a:prstGeom>
          <a:solidFill>
            <a:srgbClr val="002060"/>
          </a:solidFill>
        </p:spPr>
        <p:txBody>
          <a:bodyPr wrap="square">
            <a:spAutoFit/>
          </a:bodyPr>
          <a:lstStyle/>
          <a:p>
            <a:pPr marL="342900" indent="-342900">
              <a:lnSpc>
                <a:spcPts val="2200"/>
              </a:lnSpc>
              <a:buFont typeface="Wingdings" pitchFamily="2" charset="2"/>
              <a:buChar char="Ø"/>
            </a:pPr>
            <a:r>
              <a:rPr lang="es-ES" sz="2200" dirty="0">
                <a:solidFill>
                  <a:schemeClr val="bg1"/>
                </a:solidFill>
                <a:latin typeface="Arial" pitchFamily="34" charset="0"/>
                <a:cs typeface="Arial" pitchFamily="34" charset="0"/>
              </a:rPr>
              <a:t>L</a:t>
            </a:r>
            <a:r>
              <a:rPr lang="es-ES" sz="2200" dirty="0" smtClean="0">
                <a:solidFill>
                  <a:schemeClr val="bg1"/>
                </a:solidFill>
                <a:latin typeface="Arial" pitchFamily="34" charset="0"/>
                <a:cs typeface="Arial" pitchFamily="34" charset="0"/>
              </a:rPr>
              <a:t>a "jornada </a:t>
            </a:r>
            <a:r>
              <a:rPr lang="es-ES" sz="2200" dirty="0">
                <a:solidFill>
                  <a:schemeClr val="bg1"/>
                </a:solidFill>
                <a:latin typeface="Arial" pitchFamily="34" charset="0"/>
                <a:cs typeface="Arial" pitchFamily="34" charset="0"/>
              </a:rPr>
              <a:t>de un día sábado", de 2.000 </a:t>
            </a:r>
            <a:r>
              <a:rPr lang="es-ES" sz="2200" dirty="0" smtClean="0">
                <a:solidFill>
                  <a:schemeClr val="bg1"/>
                </a:solidFill>
                <a:latin typeface="Arial" pitchFamily="34" charset="0"/>
                <a:cs typeface="Arial" pitchFamily="34" charset="0"/>
              </a:rPr>
              <a:t>codos (900 m). </a:t>
            </a:r>
          </a:p>
          <a:p>
            <a:pPr marL="342900" indent="-342900">
              <a:lnSpc>
                <a:spcPts val="2200"/>
              </a:lnSpc>
              <a:buFont typeface="Wingdings" pitchFamily="2" charset="2"/>
              <a:buChar char="Ø"/>
            </a:pPr>
            <a:r>
              <a:rPr lang="es-ES" sz="2200" dirty="0" smtClean="0">
                <a:solidFill>
                  <a:schemeClr val="bg1"/>
                </a:solidFill>
                <a:latin typeface="Arial" pitchFamily="34" charset="0"/>
                <a:cs typeface="Arial" pitchFamily="34" charset="0"/>
              </a:rPr>
              <a:t>El </a:t>
            </a:r>
            <a:r>
              <a:rPr lang="es-ES" sz="2200" dirty="0">
                <a:solidFill>
                  <a:schemeClr val="bg1"/>
                </a:solidFill>
                <a:latin typeface="Arial" pitchFamily="34" charset="0"/>
                <a:cs typeface="Arial" pitchFamily="34" charset="0"/>
              </a:rPr>
              <a:t>mirar en un espejo fijado a la </a:t>
            </a:r>
            <a:r>
              <a:rPr lang="es-ES" sz="2200" dirty="0" smtClean="0">
                <a:solidFill>
                  <a:schemeClr val="bg1"/>
                </a:solidFill>
                <a:latin typeface="Arial" pitchFamily="34" charset="0"/>
                <a:cs typeface="Arial" pitchFamily="34" charset="0"/>
              </a:rPr>
              <a:t>pared.</a:t>
            </a:r>
          </a:p>
          <a:p>
            <a:pPr marL="342900" indent="-342900">
              <a:lnSpc>
                <a:spcPts val="2200"/>
              </a:lnSpc>
              <a:buFont typeface="Wingdings" pitchFamily="2" charset="2"/>
              <a:buChar char="Ø"/>
            </a:pPr>
            <a:r>
              <a:rPr lang="es-ES" sz="2200" dirty="0" smtClean="0">
                <a:solidFill>
                  <a:schemeClr val="bg1"/>
                </a:solidFill>
                <a:latin typeface="Arial" pitchFamily="34" charset="0"/>
                <a:cs typeface="Arial" pitchFamily="34" charset="0"/>
              </a:rPr>
              <a:t>Encender </a:t>
            </a:r>
            <a:r>
              <a:rPr lang="es-ES" sz="2200" dirty="0">
                <a:solidFill>
                  <a:schemeClr val="bg1"/>
                </a:solidFill>
                <a:latin typeface="Arial" pitchFamily="34" charset="0"/>
                <a:cs typeface="Arial" pitchFamily="34" charset="0"/>
              </a:rPr>
              <a:t>una lámpara. </a:t>
            </a:r>
            <a:endParaRPr lang="es-ES" sz="2200" dirty="0" smtClean="0">
              <a:solidFill>
                <a:schemeClr val="bg1"/>
              </a:solidFill>
              <a:latin typeface="Arial" pitchFamily="34" charset="0"/>
              <a:cs typeface="Arial" pitchFamily="34" charset="0"/>
            </a:endParaRPr>
          </a:p>
          <a:p>
            <a:pPr marL="342900" indent="-342900">
              <a:lnSpc>
                <a:spcPts val="2200"/>
              </a:lnSpc>
              <a:buFont typeface="Wingdings" pitchFamily="2" charset="2"/>
              <a:buChar char="Ø"/>
            </a:pPr>
            <a:r>
              <a:rPr lang="es-ES" sz="2200" dirty="0" smtClean="0">
                <a:solidFill>
                  <a:schemeClr val="bg1"/>
                </a:solidFill>
                <a:latin typeface="Arial" pitchFamily="34" charset="0"/>
                <a:cs typeface="Arial" pitchFamily="34" charset="0"/>
              </a:rPr>
              <a:t>Contratar </a:t>
            </a:r>
            <a:r>
              <a:rPr lang="es-ES" sz="2200" dirty="0">
                <a:solidFill>
                  <a:schemeClr val="bg1"/>
                </a:solidFill>
                <a:latin typeface="Arial" pitchFamily="34" charset="0"/>
                <a:cs typeface="Arial" pitchFamily="34" charset="0"/>
              </a:rPr>
              <a:t>a un gentil para que encendiera una lámpara o un fuego. </a:t>
            </a:r>
            <a:r>
              <a:rPr lang="es-ES" sz="2200" dirty="0" smtClean="0">
                <a:solidFill>
                  <a:schemeClr val="bg1"/>
                </a:solidFill>
                <a:latin typeface="Arial" pitchFamily="34" charset="0"/>
                <a:cs typeface="Arial" pitchFamily="34" charset="0"/>
              </a:rPr>
              <a:t> </a:t>
            </a:r>
          </a:p>
          <a:p>
            <a:pPr marL="342900" indent="-342900">
              <a:lnSpc>
                <a:spcPts val="2200"/>
              </a:lnSpc>
              <a:buFont typeface="Wingdings" pitchFamily="2" charset="2"/>
              <a:buChar char="Ø"/>
            </a:pPr>
            <a:r>
              <a:rPr lang="es-ES" sz="2200" dirty="0" smtClean="0">
                <a:solidFill>
                  <a:schemeClr val="bg1"/>
                </a:solidFill>
                <a:latin typeface="Arial" pitchFamily="34" charset="0"/>
                <a:cs typeface="Arial" pitchFamily="34" charset="0"/>
              </a:rPr>
              <a:t>No </a:t>
            </a:r>
            <a:r>
              <a:rPr lang="es-ES" sz="2200" dirty="0">
                <a:solidFill>
                  <a:schemeClr val="bg1"/>
                </a:solidFill>
                <a:latin typeface="Arial" pitchFamily="34" charset="0"/>
                <a:cs typeface="Arial" pitchFamily="34" charset="0"/>
              </a:rPr>
              <a:t>escupir en la tierra para que no se regara así ni una hoja de hierba. </a:t>
            </a:r>
            <a:endParaRPr lang="es-ES" sz="2200" dirty="0" smtClean="0">
              <a:solidFill>
                <a:schemeClr val="bg1"/>
              </a:solidFill>
              <a:latin typeface="Arial" pitchFamily="34" charset="0"/>
              <a:cs typeface="Arial" pitchFamily="34" charset="0"/>
            </a:endParaRPr>
          </a:p>
          <a:p>
            <a:pPr marL="342900" indent="-342900">
              <a:lnSpc>
                <a:spcPts val="2200"/>
              </a:lnSpc>
              <a:buFont typeface="Wingdings" pitchFamily="2" charset="2"/>
              <a:buChar char="Ø"/>
            </a:pPr>
            <a:r>
              <a:rPr lang="es-ES" sz="2200" dirty="0" smtClean="0">
                <a:solidFill>
                  <a:schemeClr val="bg1"/>
                </a:solidFill>
                <a:latin typeface="Arial" pitchFamily="34" charset="0"/>
                <a:cs typeface="Arial" pitchFamily="34" charset="0"/>
              </a:rPr>
              <a:t>No </a:t>
            </a:r>
            <a:r>
              <a:rPr lang="es-ES" sz="2200" dirty="0">
                <a:solidFill>
                  <a:schemeClr val="bg1"/>
                </a:solidFill>
                <a:latin typeface="Arial" pitchFamily="34" charset="0"/>
                <a:cs typeface="Arial" pitchFamily="34" charset="0"/>
              </a:rPr>
              <a:t>llevar un pañuelo en sábado, a menos que una de sus extremidades estuviera cosida a la </a:t>
            </a:r>
            <a:r>
              <a:rPr lang="es-ES" sz="2200" dirty="0" smtClean="0">
                <a:solidFill>
                  <a:schemeClr val="bg1"/>
                </a:solidFill>
                <a:latin typeface="Arial" pitchFamily="34" charset="0"/>
                <a:cs typeface="Arial" pitchFamily="34" charset="0"/>
              </a:rPr>
              <a:t>ropa (CBA T 5 Marcos 5)</a:t>
            </a:r>
            <a:endParaRPr lang="en-US" sz="2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733831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par>
                                <p:cTn id="12" presetID="16" presetClass="entr" presetSubtype="2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P spid="4"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5:21</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Oísteis </a:t>
            </a:r>
            <a:r>
              <a:rPr lang="es-ES" dirty="0">
                <a:solidFill>
                  <a:schemeClr val="bg1"/>
                </a:solidFill>
                <a:latin typeface="Arial" pitchFamily="34" charset="0"/>
                <a:cs typeface="Arial" pitchFamily="34" charset="0"/>
              </a:rPr>
              <a:t>que fue dicho a los antiguos: </a:t>
            </a:r>
            <a:r>
              <a:rPr lang="es-ES" dirty="0">
                <a:solidFill>
                  <a:srgbClr val="FFFF00"/>
                </a:solidFill>
                <a:latin typeface="Arial" pitchFamily="34" charset="0"/>
                <a:cs typeface="Arial" pitchFamily="34" charset="0"/>
              </a:rPr>
              <a:t>No matarás</a:t>
            </a:r>
            <a:r>
              <a:rPr lang="es-ES" dirty="0">
                <a:solidFill>
                  <a:schemeClr val="bg1"/>
                </a:solidFill>
                <a:latin typeface="Arial" pitchFamily="34" charset="0"/>
                <a:cs typeface="Arial" pitchFamily="34" charset="0"/>
              </a:rPr>
              <a:t>; y cualquiera que matare será culpable de juicio</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3821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cualquiera que se enoje contra su hermano, será culpable de juicio; y cualquiera que diga: Necio, a su hermano, será culpable ante el concilio; y cualquiera que le diga: Fatuo, quedará expuesto al infierno de fuego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0270022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4"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5:21</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Oísteis </a:t>
            </a:r>
            <a:r>
              <a:rPr lang="es-ES" dirty="0">
                <a:solidFill>
                  <a:schemeClr val="bg1"/>
                </a:solidFill>
                <a:latin typeface="Arial" pitchFamily="34" charset="0"/>
                <a:cs typeface="Arial" pitchFamily="34" charset="0"/>
              </a:rPr>
              <a:t>que fue dicho a los antiguos: </a:t>
            </a:r>
            <a:r>
              <a:rPr lang="es-ES" dirty="0">
                <a:solidFill>
                  <a:srgbClr val="FFFF00"/>
                </a:solidFill>
                <a:latin typeface="Arial" pitchFamily="34" charset="0"/>
                <a:cs typeface="Arial" pitchFamily="34" charset="0"/>
              </a:rPr>
              <a:t>No matarás</a:t>
            </a:r>
            <a:r>
              <a:rPr lang="es-ES" dirty="0">
                <a:solidFill>
                  <a:schemeClr val="bg1"/>
                </a:solidFill>
                <a:latin typeface="Arial" pitchFamily="34" charset="0"/>
                <a:cs typeface="Arial" pitchFamily="34" charset="0"/>
              </a:rPr>
              <a:t>; y cualquiera que matare será culpable de juicio</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3821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a:t>
            </a:r>
            <a:r>
              <a:rPr lang="es-ES" u="sng" dirty="0">
                <a:solidFill>
                  <a:srgbClr val="FFFF00"/>
                </a:solidFill>
                <a:latin typeface="Arial" pitchFamily="34" charset="0"/>
                <a:cs typeface="Arial" pitchFamily="34" charset="0"/>
              </a:rPr>
              <a:t>se enoje</a:t>
            </a:r>
            <a:r>
              <a:rPr lang="es-ES" dirty="0">
                <a:solidFill>
                  <a:srgbClr val="FFFF00"/>
                </a:solidFill>
                <a:latin typeface="Arial" pitchFamily="34" charset="0"/>
                <a:cs typeface="Arial" pitchFamily="34" charset="0"/>
              </a:rPr>
              <a:t> contra su hermano, será culpable de juicio;</a:t>
            </a:r>
            <a:r>
              <a:rPr lang="es-ES" dirty="0">
                <a:solidFill>
                  <a:schemeClr val="bg1"/>
                </a:solidFill>
                <a:latin typeface="Arial" pitchFamily="34" charset="0"/>
                <a:cs typeface="Arial" pitchFamily="34" charset="0"/>
              </a:rPr>
              <a:t> y cualquiera que diga: Necio, a su hermano, será culpable ante el concilio; y cualquiera que le diga: Fatuo, quedará expuesto al infierno de fuego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410892361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5:21</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Oísteis </a:t>
            </a:r>
            <a:r>
              <a:rPr lang="es-ES" dirty="0">
                <a:solidFill>
                  <a:schemeClr val="bg1"/>
                </a:solidFill>
                <a:latin typeface="Arial" pitchFamily="34" charset="0"/>
                <a:cs typeface="Arial" pitchFamily="34" charset="0"/>
              </a:rPr>
              <a:t>que fue dicho a los antiguos: </a:t>
            </a:r>
            <a:r>
              <a:rPr lang="es-ES" dirty="0">
                <a:solidFill>
                  <a:srgbClr val="FFFF00"/>
                </a:solidFill>
                <a:latin typeface="Arial" pitchFamily="34" charset="0"/>
                <a:cs typeface="Arial" pitchFamily="34" charset="0"/>
              </a:rPr>
              <a:t>No matarás</a:t>
            </a:r>
            <a:r>
              <a:rPr lang="es-ES" dirty="0">
                <a:solidFill>
                  <a:schemeClr val="bg1"/>
                </a:solidFill>
                <a:latin typeface="Arial" pitchFamily="34" charset="0"/>
                <a:cs typeface="Arial" pitchFamily="34" charset="0"/>
              </a:rPr>
              <a:t>; y cualquiera que matare será culpable de juicio</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3821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a:t>
            </a:r>
            <a:r>
              <a:rPr lang="es-ES" u="sng" dirty="0">
                <a:solidFill>
                  <a:srgbClr val="FFFF00"/>
                </a:solidFill>
                <a:latin typeface="Arial" pitchFamily="34" charset="0"/>
                <a:cs typeface="Arial" pitchFamily="34" charset="0"/>
              </a:rPr>
              <a:t>se enoje </a:t>
            </a:r>
            <a:r>
              <a:rPr lang="es-ES" dirty="0">
                <a:solidFill>
                  <a:srgbClr val="FFFF00"/>
                </a:solidFill>
                <a:latin typeface="Arial" pitchFamily="34" charset="0"/>
                <a:cs typeface="Arial" pitchFamily="34" charset="0"/>
              </a:rPr>
              <a:t>contra su hermano, será culpable de juicio;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cualquiera que diga: </a:t>
            </a:r>
            <a:r>
              <a:rPr lang="es-ES" u="sng" dirty="0">
                <a:solidFill>
                  <a:srgbClr val="00B0F0"/>
                </a:solidFill>
                <a:latin typeface="Arial" pitchFamily="34" charset="0"/>
                <a:cs typeface="Arial" pitchFamily="34" charset="0"/>
              </a:rPr>
              <a:t>Necio</a:t>
            </a:r>
            <a:r>
              <a:rPr lang="es-ES" dirty="0">
                <a:solidFill>
                  <a:srgbClr val="00B0F0"/>
                </a:solidFill>
                <a:latin typeface="Arial" pitchFamily="34" charset="0"/>
                <a:cs typeface="Arial" pitchFamily="34" charset="0"/>
              </a:rPr>
              <a:t>, a su hermano, será culpable ante el concilio</a:t>
            </a:r>
            <a:r>
              <a:rPr lang="es-ES" dirty="0">
                <a:solidFill>
                  <a:schemeClr val="bg1"/>
                </a:solidFill>
                <a:latin typeface="Arial" pitchFamily="34" charset="0"/>
                <a:cs typeface="Arial" pitchFamily="34" charset="0"/>
              </a:rPr>
              <a:t>; y cualquiera que le diga: Fatuo, quedará expuesto al infierno de fuego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66443326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5:21</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Oísteis </a:t>
            </a:r>
            <a:r>
              <a:rPr lang="es-ES" dirty="0">
                <a:solidFill>
                  <a:schemeClr val="bg1"/>
                </a:solidFill>
                <a:latin typeface="Arial" pitchFamily="34" charset="0"/>
                <a:cs typeface="Arial" pitchFamily="34" charset="0"/>
              </a:rPr>
              <a:t>que fue dicho a los antiguos: </a:t>
            </a:r>
            <a:r>
              <a:rPr lang="es-ES" dirty="0">
                <a:solidFill>
                  <a:srgbClr val="FFFF00"/>
                </a:solidFill>
                <a:latin typeface="Arial" pitchFamily="34" charset="0"/>
                <a:cs typeface="Arial" pitchFamily="34" charset="0"/>
              </a:rPr>
              <a:t>No matarás</a:t>
            </a:r>
            <a:r>
              <a:rPr lang="es-ES" dirty="0">
                <a:solidFill>
                  <a:schemeClr val="bg1"/>
                </a:solidFill>
                <a:latin typeface="Arial" pitchFamily="34" charset="0"/>
                <a:cs typeface="Arial" pitchFamily="34" charset="0"/>
              </a:rPr>
              <a:t>; y cualquiera que matare será culpable de juicio</a:t>
            </a:r>
            <a:r>
              <a:rPr lang="es-ES" dirty="0" smtClean="0">
                <a:solidFill>
                  <a:schemeClr val="bg1"/>
                </a:solidFill>
                <a:latin typeface="Arial" pitchFamily="34" charset="0"/>
                <a:cs typeface="Arial" pitchFamily="34" charset="0"/>
              </a:rPr>
              <a:t>.</a:t>
            </a:r>
          </a:p>
        </p:txBody>
      </p:sp>
      <p:sp>
        <p:nvSpPr>
          <p:cNvPr id="24" name="Rectangle 3"/>
          <p:cNvSpPr>
            <a:spLocks noChangeArrowheads="1"/>
          </p:cNvSpPr>
          <p:nvPr/>
        </p:nvSpPr>
        <p:spPr bwMode="auto">
          <a:xfrm>
            <a:off x="0" y="53821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a:t>
            </a:r>
            <a:r>
              <a:rPr lang="es-ES" u="sng" dirty="0">
                <a:solidFill>
                  <a:srgbClr val="FFFF00"/>
                </a:solidFill>
                <a:latin typeface="Arial" pitchFamily="34" charset="0"/>
                <a:cs typeface="Arial" pitchFamily="34" charset="0"/>
              </a:rPr>
              <a:t>se enoje </a:t>
            </a:r>
            <a:r>
              <a:rPr lang="es-ES" dirty="0">
                <a:solidFill>
                  <a:srgbClr val="FFFF00"/>
                </a:solidFill>
                <a:latin typeface="Arial" pitchFamily="34" charset="0"/>
                <a:cs typeface="Arial" pitchFamily="34" charset="0"/>
              </a:rPr>
              <a:t>contra su hermano, será culpable de juicio;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cualquiera que diga: </a:t>
            </a:r>
            <a:r>
              <a:rPr lang="es-ES" u="sng" dirty="0">
                <a:solidFill>
                  <a:srgbClr val="00B0F0"/>
                </a:solidFill>
                <a:latin typeface="Arial" pitchFamily="34" charset="0"/>
                <a:cs typeface="Arial" pitchFamily="34" charset="0"/>
              </a:rPr>
              <a:t>Necio</a:t>
            </a:r>
            <a:r>
              <a:rPr lang="es-ES" dirty="0">
                <a:solidFill>
                  <a:srgbClr val="00B0F0"/>
                </a:solidFill>
                <a:latin typeface="Arial" pitchFamily="34" charset="0"/>
                <a:cs typeface="Arial" pitchFamily="34" charset="0"/>
              </a:rPr>
              <a:t>, a su hermano, será culpable ante el concilio</a:t>
            </a:r>
            <a:r>
              <a:rPr lang="es-ES" dirty="0">
                <a:solidFill>
                  <a:schemeClr val="bg1"/>
                </a:solidFill>
                <a:latin typeface="Arial" pitchFamily="34" charset="0"/>
                <a:cs typeface="Arial" pitchFamily="34" charset="0"/>
              </a:rPr>
              <a:t>; y </a:t>
            </a:r>
            <a:r>
              <a:rPr lang="es-ES" dirty="0">
                <a:solidFill>
                  <a:srgbClr val="FFC000"/>
                </a:solidFill>
                <a:latin typeface="Arial" pitchFamily="34" charset="0"/>
                <a:cs typeface="Arial" pitchFamily="34" charset="0"/>
              </a:rPr>
              <a:t>cualquiera que le diga: </a:t>
            </a:r>
            <a:r>
              <a:rPr lang="es-ES" u="sng" dirty="0">
                <a:solidFill>
                  <a:srgbClr val="FFC000"/>
                </a:solidFill>
                <a:latin typeface="Arial" pitchFamily="34" charset="0"/>
                <a:cs typeface="Arial" pitchFamily="34" charset="0"/>
              </a:rPr>
              <a:t>Fatuo</a:t>
            </a:r>
            <a:r>
              <a:rPr lang="es-ES" dirty="0">
                <a:solidFill>
                  <a:srgbClr val="FFC000"/>
                </a:solidFill>
                <a:latin typeface="Arial" pitchFamily="34" charset="0"/>
                <a:cs typeface="Arial" pitchFamily="34" charset="0"/>
              </a:rPr>
              <a:t>, quedará expuesto al infierno de fuego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152400" y="3239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5:27</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0" y="3886200"/>
            <a:ext cx="3505200" cy="759182"/>
          </a:xfrm>
          <a:prstGeom prst="rect">
            <a:avLst/>
          </a:prstGeom>
          <a:noFill/>
          <a:ln w="9525">
            <a:noFill/>
            <a:miter lim="800000"/>
            <a:headEnd/>
            <a:tailEnd/>
          </a:ln>
        </p:spPr>
        <p:txBody>
          <a:bodyPr wrap="square" anchor="ctr">
            <a:spAutoFit/>
          </a:bodyPr>
          <a:lstStyle/>
          <a:p>
            <a:pPr algn="ctr">
              <a:lnSpc>
                <a:spcPts val="2600"/>
              </a:lnSpc>
            </a:pPr>
            <a:r>
              <a:rPr lang="en-US" dirty="0" err="1" smtClean="0">
                <a:solidFill>
                  <a:schemeClr val="bg1"/>
                </a:solidFill>
                <a:latin typeface="Arial" pitchFamily="34" charset="0"/>
                <a:cs typeface="Arial" pitchFamily="34" charset="0"/>
              </a:rPr>
              <a:t>Oísteis</a:t>
            </a:r>
            <a:r>
              <a:rPr lang="en-US" dirty="0" smtClean="0">
                <a:solidFill>
                  <a:schemeClr val="bg1"/>
                </a:solidFill>
                <a:latin typeface="Arial" pitchFamily="34" charset="0"/>
                <a:cs typeface="Arial" pitchFamily="34" charset="0"/>
              </a:rPr>
              <a:t> </a:t>
            </a:r>
            <a:r>
              <a:rPr lang="en-US" dirty="0" err="1">
                <a:solidFill>
                  <a:schemeClr val="bg1"/>
                </a:solidFill>
                <a:latin typeface="Arial" pitchFamily="34" charset="0"/>
                <a:cs typeface="Arial" pitchFamily="34" charset="0"/>
              </a:rPr>
              <a:t>que</a:t>
            </a:r>
            <a:r>
              <a:rPr lang="en-US" dirty="0">
                <a:solidFill>
                  <a:schemeClr val="bg1"/>
                </a:solidFill>
                <a:latin typeface="Arial" pitchFamily="34" charset="0"/>
                <a:cs typeface="Arial" pitchFamily="34" charset="0"/>
              </a:rPr>
              <a:t> </a:t>
            </a:r>
            <a:r>
              <a:rPr lang="en-US" dirty="0" err="1">
                <a:solidFill>
                  <a:schemeClr val="bg1"/>
                </a:solidFill>
                <a:latin typeface="Arial" pitchFamily="34" charset="0"/>
                <a:cs typeface="Arial" pitchFamily="34" charset="0"/>
              </a:rPr>
              <a:t>fue</a:t>
            </a:r>
            <a:r>
              <a:rPr lang="en-US" dirty="0">
                <a:solidFill>
                  <a:schemeClr val="bg1"/>
                </a:solidFill>
                <a:latin typeface="Arial" pitchFamily="34" charset="0"/>
                <a:cs typeface="Arial" pitchFamily="34" charset="0"/>
              </a:rPr>
              <a:t> </a:t>
            </a:r>
            <a:r>
              <a:rPr lang="en-US" dirty="0" err="1">
                <a:solidFill>
                  <a:schemeClr val="bg1"/>
                </a:solidFill>
                <a:latin typeface="Arial" pitchFamily="34" charset="0"/>
                <a:cs typeface="Arial" pitchFamily="34" charset="0"/>
              </a:rPr>
              <a:t>dicho</a:t>
            </a:r>
            <a:r>
              <a:rPr lang="en-US" dirty="0">
                <a:solidFill>
                  <a:schemeClr val="bg1"/>
                </a:solidFill>
                <a:latin typeface="Arial" pitchFamily="34" charset="0"/>
                <a:cs typeface="Arial" pitchFamily="34" charset="0"/>
              </a:rPr>
              <a:t>: </a:t>
            </a:r>
            <a:r>
              <a:rPr lang="en-US" dirty="0">
                <a:solidFill>
                  <a:srgbClr val="FFFF00"/>
                </a:solidFill>
                <a:latin typeface="Arial" pitchFamily="34" charset="0"/>
                <a:cs typeface="Arial" pitchFamily="34" charset="0"/>
              </a:rPr>
              <a:t>No </a:t>
            </a:r>
            <a:r>
              <a:rPr lang="en-US" dirty="0" err="1">
                <a:solidFill>
                  <a:srgbClr val="FFFF00"/>
                </a:solidFill>
                <a:latin typeface="Arial" pitchFamily="34" charset="0"/>
                <a:cs typeface="Arial" pitchFamily="34" charset="0"/>
              </a:rPr>
              <a:t>cometerás</a:t>
            </a:r>
            <a:r>
              <a:rPr lang="en-US" dirty="0">
                <a:solidFill>
                  <a:srgbClr val="FFFF00"/>
                </a:solidFill>
                <a:latin typeface="Arial" pitchFamily="34" charset="0"/>
                <a:cs typeface="Arial" pitchFamily="34" charset="0"/>
              </a:rPr>
              <a:t> </a:t>
            </a:r>
            <a:r>
              <a:rPr lang="en-US" dirty="0" err="1">
                <a:solidFill>
                  <a:srgbClr val="FFFF00"/>
                </a:solidFill>
                <a:latin typeface="Arial" pitchFamily="34" charset="0"/>
                <a:cs typeface="Arial" pitchFamily="34" charset="0"/>
              </a:rPr>
              <a:t>adulterio</a:t>
            </a:r>
            <a:r>
              <a:rPr lang="en-US" dirty="0" smtClean="0">
                <a:solidFill>
                  <a:schemeClr val="bg1"/>
                </a:solidFill>
                <a:latin typeface="Arial" pitchFamily="34" charset="0"/>
                <a:cs typeface="Arial" pitchFamily="34" charset="0"/>
              </a:rPr>
              <a:t>.</a:t>
            </a:r>
            <a:endParaRPr lang="es-ES" dirty="0" smtClean="0">
              <a:solidFill>
                <a:schemeClr val="bg1"/>
              </a:solidFill>
              <a:latin typeface="Arial" pitchFamily="34" charset="0"/>
              <a:cs typeface="Arial" pitchFamily="34" charset="0"/>
            </a:endParaRPr>
          </a:p>
        </p:txBody>
      </p:sp>
      <p:sp>
        <p:nvSpPr>
          <p:cNvPr id="22" name="TextBox 4"/>
          <p:cNvSpPr txBox="1">
            <a:spLocks noChangeArrowheads="1"/>
          </p:cNvSpPr>
          <p:nvPr/>
        </p:nvSpPr>
        <p:spPr bwMode="auto">
          <a:xfrm>
            <a:off x="5867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5:28</a:t>
            </a:r>
            <a:endParaRPr lang="es-ES" sz="3600" dirty="0">
              <a:solidFill>
                <a:schemeClr val="bg1"/>
              </a:solidFill>
              <a:latin typeface="Arial Rounded MT Bold" pitchFamily="34" charset="0"/>
            </a:endParaRPr>
          </a:p>
        </p:txBody>
      </p:sp>
      <p:sp>
        <p:nvSpPr>
          <p:cNvPr id="26" name="Rectangle 3"/>
          <p:cNvSpPr>
            <a:spLocks noChangeArrowheads="1"/>
          </p:cNvSpPr>
          <p:nvPr/>
        </p:nvSpPr>
        <p:spPr bwMode="auto">
          <a:xfrm>
            <a:off x="563880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mira a una mujer para codiciarla, ya adulteró con ella en su corazón</a:t>
            </a:r>
            <a:r>
              <a:rPr lang="es-ES" dirty="0" smtClean="0">
                <a:solidFill>
                  <a:schemeClr val="bg1"/>
                </a:solidFill>
                <a:latin typeface="Arial" pitchFamily="34" charset="0"/>
                <a:cs typeface="Arial" pitchFamily="34" charset="0"/>
              </a:rPr>
              <a:t>.</a:t>
            </a:r>
          </a:p>
        </p:txBody>
      </p:sp>
    </p:spTree>
    <p:extLst>
      <p:ext uri="{BB962C8B-B14F-4D97-AF65-F5344CB8AC3E}">
        <p14:creationId xmlns:p14="http://schemas.microsoft.com/office/powerpoint/2010/main" val="15601800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152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Prov. 23:7</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7171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 </a:t>
            </a:r>
            <a:r>
              <a:rPr lang="es-ES" dirty="0">
                <a:solidFill>
                  <a:srgbClr val="FFFF00"/>
                </a:solidFill>
                <a:latin typeface="Arial" pitchFamily="34" charset="0"/>
                <a:cs typeface="Arial" pitchFamily="34" charset="0"/>
              </a:rPr>
              <a:t>Porque cual es su pensamiento en su corazón, tal es él</a:t>
            </a:r>
            <a:r>
              <a:rPr lang="es-ES" dirty="0">
                <a:solidFill>
                  <a:schemeClr val="bg1"/>
                </a:solidFill>
                <a:latin typeface="Arial" pitchFamily="34" charset="0"/>
                <a:cs typeface="Arial" pitchFamily="34" charset="0"/>
              </a:rPr>
              <a:t>. </a:t>
            </a:r>
            <a:br>
              <a:rPr lang="es-ES" dirty="0">
                <a:solidFill>
                  <a:schemeClr val="bg1"/>
                </a:solidFill>
                <a:latin typeface="Arial" pitchFamily="34" charset="0"/>
                <a:cs typeface="Arial" pitchFamily="34" charset="0"/>
              </a:rPr>
            </a:br>
            <a:r>
              <a:rPr lang="es-ES" dirty="0">
                <a:solidFill>
                  <a:schemeClr val="bg1"/>
                </a:solidFill>
                <a:latin typeface="Arial" pitchFamily="34" charset="0"/>
                <a:cs typeface="Arial" pitchFamily="34" charset="0"/>
              </a:rPr>
              <a:t>Come y bebe, te dirá; </a:t>
            </a:r>
            <a:br>
              <a:rPr lang="es-ES" dirty="0">
                <a:solidFill>
                  <a:schemeClr val="bg1"/>
                </a:solidFill>
                <a:latin typeface="Arial" pitchFamily="34" charset="0"/>
                <a:cs typeface="Arial" pitchFamily="34" charset="0"/>
              </a:rPr>
            </a:br>
            <a:r>
              <a:rPr lang="es-ES" dirty="0">
                <a:solidFill>
                  <a:schemeClr val="bg1"/>
                </a:solidFill>
                <a:latin typeface="Arial" pitchFamily="34" charset="0"/>
                <a:cs typeface="Arial" pitchFamily="34" charset="0"/>
              </a:rPr>
              <a:t>Mas su corazón no está contigo</a:t>
            </a:r>
            <a:endParaRPr lang="es-ES" dirty="0" smtClean="0">
              <a:solidFill>
                <a:schemeClr val="bg1"/>
              </a:solidFill>
              <a:latin typeface="Arial" pitchFamily="34" charset="0"/>
              <a:cs typeface="Arial" pitchFamily="34" charset="0"/>
            </a:endParaRPr>
          </a:p>
        </p:txBody>
      </p:sp>
      <p:sp>
        <p:nvSpPr>
          <p:cNvPr id="24" name="Rectangle 3"/>
          <p:cNvSpPr>
            <a:spLocks noChangeArrowheads="1"/>
          </p:cNvSpPr>
          <p:nvPr/>
        </p:nvSpPr>
        <p:spPr bwMode="auto">
          <a:xfrm>
            <a:off x="0" y="5382161"/>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a:t>
            </a:r>
            <a:r>
              <a:rPr lang="es-ES" u="sng" dirty="0">
                <a:solidFill>
                  <a:srgbClr val="FFFF00"/>
                </a:solidFill>
                <a:latin typeface="Arial" pitchFamily="34" charset="0"/>
                <a:cs typeface="Arial" pitchFamily="34" charset="0"/>
              </a:rPr>
              <a:t>se enoje </a:t>
            </a:r>
            <a:r>
              <a:rPr lang="es-ES" dirty="0">
                <a:solidFill>
                  <a:srgbClr val="FFFF00"/>
                </a:solidFill>
                <a:latin typeface="Arial" pitchFamily="34" charset="0"/>
                <a:cs typeface="Arial" pitchFamily="34" charset="0"/>
              </a:rPr>
              <a:t>contra su hermano, será culpable de juicio;</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cualquiera que diga: </a:t>
            </a:r>
            <a:r>
              <a:rPr lang="es-ES" u="sng" dirty="0">
                <a:solidFill>
                  <a:srgbClr val="00B0F0"/>
                </a:solidFill>
                <a:latin typeface="Arial" pitchFamily="34" charset="0"/>
                <a:cs typeface="Arial" pitchFamily="34" charset="0"/>
              </a:rPr>
              <a:t>Necio</a:t>
            </a:r>
            <a:r>
              <a:rPr lang="es-ES" dirty="0">
                <a:solidFill>
                  <a:srgbClr val="00B0F0"/>
                </a:solidFill>
                <a:latin typeface="Arial" pitchFamily="34" charset="0"/>
                <a:cs typeface="Arial" pitchFamily="34" charset="0"/>
              </a:rPr>
              <a:t>, a su hermano, será culpable ante el concilio</a:t>
            </a:r>
            <a:r>
              <a:rPr lang="es-ES" dirty="0">
                <a:solidFill>
                  <a:schemeClr val="bg1"/>
                </a:solidFill>
                <a:latin typeface="Arial" pitchFamily="34" charset="0"/>
                <a:cs typeface="Arial" pitchFamily="34" charset="0"/>
              </a:rPr>
              <a:t>; y </a:t>
            </a:r>
            <a:r>
              <a:rPr lang="es-ES" dirty="0">
                <a:solidFill>
                  <a:srgbClr val="FFC000"/>
                </a:solidFill>
                <a:latin typeface="Arial" pitchFamily="34" charset="0"/>
                <a:cs typeface="Arial" pitchFamily="34" charset="0"/>
              </a:rPr>
              <a:t>cualquiera que le diga: </a:t>
            </a:r>
            <a:r>
              <a:rPr lang="es-ES" u="sng" dirty="0">
                <a:solidFill>
                  <a:srgbClr val="FFC000"/>
                </a:solidFill>
                <a:latin typeface="Arial" pitchFamily="34" charset="0"/>
                <a:cs typeface="Arial" pitchFamily="34" charset="0"/>
              </a:rPr>
              <a:t>Fatuo</a:t>
            </a:r>
            <a:r>
              <a:rPr lang="es-ES" dirty="0">
                <a:solidFill>
                  <a:srgbClr val="FFC000"/>
                </a:solidFill>
                <a:latin typeface="Arial" pitchFamily="34" charset="0"/>
                <a:cs typeface="Arial" pitchFamily="34" charset="0"/>
              </a:rPr>
              <a:t>, quedará expuesto al infierno de fuego</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2057400" y="47638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5:22</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2" name="TextBox 4"/>
          <p:cNvSpPr txBox="1">
            <a:spLocks noChangeArrowheads="1"/>
          </p:cNvSpPr>
          <p:nvPr/>
        </p:nvSpPr>
        <p:spPr bwMode="auto">
          <a:xfrm>
            <a:off x="58674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Mateo 5:28</a:t>
            </a:r>
            <a:endParaRPr lang="es-ES" sz="3600" dirty="0">
              <a:solidFill>
                <a:schemeClr val="bg1"/>
              </a:solidFill>
              <a:latin typeface="Arial Rounded MT Bold" pitchFamily="34" charset="0"/>
            </a:endParaRPr>
          </a:p>
        </p:txBody>
      </p:sp>
      <p:sp>
        <p:nvSpPr>
          <p:cNvPr id="26" name="Rectangle 3"/>
          <p:cNvSpPr>
            <a:spLocks noChangeArrowheads="1"/>
          </p:cNvSpPr>
          <p:nvPr/>
        </p:nvSpPr>
        <p:spPr bwMode="auto">
          <a:xfrm>
            <a:off x="5638800" y="1600200"/>
            <a:ext cx="3505200" cy="1759456"/>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Pero </a:t>
            </a:r>
            <a:r>
              <a:rPr lang="es-ES" dirty="0">
                <a:solidFill>
                  <a:schemeClr val="bg1"/>
                </a:solidFill>
                <a:latin typeface="Arial" pitchFamily="34" charset="0"/>
                <a:cs typeface="Arial" pitchFamily="34" charset="0"/>
              </a:rPr>
              <a:t>yo os digo que </a:t>
            </a:r>
            <a:r>
              <a:rPr lang="es-ES" dirty="0">
                <a:solidFill>
                  <a:srgbClr val="FFFF00"/>
                </a:solidFill>
                <a:latin typeface="Arial" pitchFamily="34" charset="0"/>
                <a:cs typeface="Arial" pitchFamily="34" charset="0"/>
              </a:rPr>
              <a:t>cualquiera que mira a una mujer para codiciarla, ya adulteró con ella en su corazón</a:t>
            </a:r>
            <a:r>
              <a:rPr lang="es-ES" dirty="0" smtClean="0">
                <a:solidFill>
                  <a:schemeClr val="bg1"/>
                </a:solidFill>
                <a:latin typeface="Arial" pitchFamily="34" charset="0"/>
                <a:cs typeface="Arial" pitchFamily="34" charset="0"/>
              </a:rPr>
              <a:t>.</a:t>
            </a: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28695128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par>
                                <p:cTn id="12" presetID="1" presetClass="exit"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26" grpId="0"/>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6576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10:25, 26</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59870"/>
            <a:ext cx="35052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he aquí </a:t>
            </a:r>
            <a:r>
              <a:rPr lang="es-ES" dirty="0">
                <a:solidFill>
                  <a:srgbClr val="FFFF00"/>
                </a:solidFill>
                <a:latin typeface="Arial" pitchFamily="34" charset="0"/>
                <a:cs typeface="Arial" pitchFamily="34" charset="0"/>
              </a:rPr>
              <a:t>un intérprete de la ley se levantó y dijo, para probarle</a:t>
            </a:r>
            <a:r>
              <a:rPr lang="es-ES" dirty="0">
                <a:solidFill>
                  <a:schemeClr val="bg1"/>
                </a:solidFill>
                <a:latin typeface="Arial" pitchFamily="34" charset="0"/>
                <a:cs typeface="Arial" pitchFamily="34" charset="0"/>
              </a:rPr>
              <a:t>: Maestro, ¿haciendo qué cosa heredaré la vida eterna?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 dijo: ¿Qué está escrito en la ley? ¿Cómo lees? </a:t>
            </a:r>
            <a:endParaRPr lang="es-ES" dirty="0" smtClean="0">
              <a:solidFill>
                <a:schemeClr val="bg1"/>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805013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6576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10:25, 26</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59870"/>
            <a:ext cx="35052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he aquí </a:t>
            </a:r>
            <a:r>
              <a:rPr lang="es-ES" dirty="0">
                <a:solidFill>
                  <a:srgbClr val="FFFF00"/>
                </a:solidFill>
                <a:latin typeface="Arial" pitchFamily="34" charset="0"/>
                <a:cs typeface="Arial" pitchFamily="34" charset="0"/>
              </a:rPr>
              <a:t>un intérprete de la ley se levantó y dijo, para probarle</a:t>
            </a:r>
            <a:r>
              <a:rPr lang="es-ES" dirty="0">
                <a:solidFill>
                  <a:schemeClr val="bg1"/>
                </a:solidFill>
                <a:latin typeface="Arial" pitchFamily="34" charset="0"/>
                <a:cs typeface="Arial" pitchFamily="34" charset="0"/>
              </a:rPr>
              <a:t>: Maestro, </a:t>
            </a:r>
            <a:r>
              <a:rPr lang="es-ES" dirty="0">
                <a:solidFill>
                  <a:srgbClr val="00B0F0"/>
                </a:solidFill>
                <a:latin typeface="Arial" pitchFamily="34" charset="0"/>
                <a:cs typeface="Arial" pitchFamily="34" charset="0"/>
              </a:rPr>
              <a:t>¿haciendo qué cosa heredaré la vida eterna?</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 dijo: ¿Qué está escrito en la ley? ¿Cómo lees? </a:t>
            </a:r>
            <a:endParaRPr lang="es-ES" dirty="0" smtClean="0">
              <a:solidFill>
                <a:schemeClr val="bg1"/>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425354753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6576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10:25, 26</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59870"/>
            <a:ext cx="35052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he aquí </a:t>
            </a:r>
            <a:r>
              <a:rPr lang="es-ES" dirty="0">
                <a:solidFill>
                  <a:srgbClr val="FFFF00"/>
                </a:solidFill>
                <a:latin typeface="Arial" pitchFamily="34" charset="0"/>
                <a:cs typeface="Arial" pitchFamily="34" charset="0"/>
              </a:rPr>
              <a:t>un intérprete de la ley se levantó y dijo, para probarle</a:t>
            </a:r>
            <a:r>
              <a:rPr lang="es-ES" dirty="0">
                <a:solidFill>
                  <a:schemeClr val="bg1"/>
                </a:solidFill>
                <a:latin typeface="Arial" pitchFamily="34" charset="0"/>
                <a:cs typeface="Arial" pitchFamily="34" charset="0"/>
              </a:rPr>
              <a:t>: Maestro, </a:t>
            </a:r>
            <a:r>
              <a:rPr lang="es-ES" dirty="0">
                <a:solidFill>
                  <a:srgbClr val="00B0F0"/>
                </a:solidFill>
                <a:latin typeface="Arial" pitchFamily="34" charset="0"/>
                <a:cs typeface="Arial" pitchFamily="34" charset="0"/>
              </a:rPr>
              <a:t>¿haciendo qué cosa heredaré la vida eterna?</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 dijo: </a:t>
            </a:r>
            <a:r>
              <a:rPr lang="es-ES" dirty="0">
                <a:solidFill>
                  <a:srgbClr val="FFC000"/>
                </a:solidFill>
                <a:latin typeface="Arial" pitchFamily="34" charset="0"/>
                <a:cs typeface="Arial" pitchFamily="34" charset="0"/>
              </a:rPr>
              <a:t>¿Qué está escrito en la ley? ¿Cómo lees? </a:t>
            </a:r>
            <a:endParaRPr lang="es-ES" dirty="0" smtClean="0">
              <a:solidFill>
                <a:srgbClr val="FFC000"/>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10:27, 28</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Aquél</a:t>
            </a:r>
            <a:r>
              <a:rPr lang="es-ES" dirty="0">
                <a:solidFill>
                  <a:schemeClr val="bg1"/>
                </a:solidFill>
                <a:latin typeface="Arial" pitchFamily="34" charset="0"/>
                <a:cs typeface="Arial" pitchFamily="34" charset="0"/>
              </a:rPr>
              <a:t>, respondiendo, dijo: Amarás al Señor tu Dios con todo tu corazón, y con toda tu alma, y con todas tus fuerzas, y con toda tu mente; y a tu prójimo como a ti </a:t>
            </a:r>
            <a:r>
              <a:rPr lang="es-ES" dirty="0" smtClean="0">
                <a:solidFill>
                  <a:schemeClr val="bg1"/>
                </a:solidFill>
                <a:latin typeface="Arial" pitchFamily="34" charset="0"/>
                <a:cs typeface="Arial" pitchFamily="34" charset="0"/>
              </a:rPr>
              <a:t>mismo</a:t>
            </a:r>
            <a:r>
              <a:rPr lang="es-ES" dirty="0">
                <a:solidFill>
                  <a:schemeClr val="bg1"/>
                </a:solidFill>
                <a:latin typeface="Arial" pitchFamily="34" charset="0"/>
                <a:cs typeface="Arial" pitchFamily="34" charset="0"/>
              </a:rPr>
              <a:t>.</a:t>
            </a:r>
            <a:r>
              <a:rPr lang="es-ES" dirty="0" smtClean="0">
                <a:solidFill>
                  <a:schemeClr val="bg1"/>
                </a:solidFill>
                <a:latin typeface="Arial" pitchFamily="34" charset="0"/>
                <a:cs typeface="Arial" pitchFamily="34" charset="0"/>
              </a:rPr>
              <a:t> </a:t>
            </a:r>
            <a:r>
              <a:rPr lang="es-ES" dirty="0">
                <a:solidFill>
                  <a:schemeClr val="bg1"/>
                </a:solidFill>
                <a:latin typeface="Arial" pitchFamily="34" charset="0"/>
                <a:cs typeface="Arial" pitchFamily="34" charset="0"/>
              </a:rPr>
              <a:t>Y le dijo: Bien has respondido; haz esto, y vivirás</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128159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6576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10:25, 26</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59870"/>
            <a:ext cx="35052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he aquí </a:t>
            </a:r>
            <a:r>
              <a:rPr lang="es-ES" dirty="0">
                <a:solidFill>
                  <a:srgbClr val="FFFF00"/>
                </a:solidFill>
                <a:latin typeface="Arial" pitchFamily="34" charset="0"/>
                <a:cs typeface="Arial" pitchFamily="34" charset="0"/>
              </a:rPr>
              <a:t>un intérprete de la ley se levantó y dijo, para probarle</a:t>
            </a:r>
            <a:r>
              <a:rPr lang="es-ES" dirty="0">
                <a:solidFill>
                  <a:schemeClr val="bg1"/>
                </a:solidFill>
                <a:latin typeface="Arial" pitchFamily="34" charset="0"/>
                <a:cs typeface="Arial" pitchFamily="34" charset="0"/>
              </a:rPr>
              <a:t>: Maestro, </a:t>
            </a:r>
            <a:r>
              <a:rPr lang="es-ES" dirty="0">
                <a:solidFill>
                  <a:srgbClr val="00B0F0"/>
                </a:solidFill>
                <a:latin typeface="Arial" pitchFamily="34" charset="0"/>
                <a:cs typeface="Arial" pitchFamily="34" charset="0"/>
              </a:rPr>
              <a:t>¿haciendo qué cosa heredaré la vida eterna?</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 dijo: </a:t>
            </a:r>
            <a:r>
              <a:rPr lang="es-ES" dirty="0">
                <a:solidFill>
                  <a:srgbClr val="FFC000"/>
                </a:solidFill>
                <a:latin typeface="Arial" pitchFamily="34" charset="0"/>
                <a:cs typeface="Arial" pitchFamily="34" charset="0"/>
              </a:rPr>
              <a:t>¿Qué está escrito en la ley? ¿Cómo lees? </a:t>
            </a:r>
            <a:endParaRPr lang="es-ES" dirty="0" smtClean="0">
              <a:solidFill>
                <a:srgbClr val="FFC000"/>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10:27, 28</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Aquél</a:t>
            </a:r>
            <a:r>
              <a:rPr lang="es-ES" dirty="0">
                <a:solidFill>
                  <a:schemeClr val="bg1"/>
                </a:solidFill>
                <a:latin typeface="Arial" pitchFamily="34" charset="0"/>
                <a:cs typeface="Arial" pitchFamily="34" charset="0"/>
              </a:rPr>
              <a:t>, respondiendo, dijo: </a:t>
            </a:r>
            <a:r>
              <a:rPr lang="es-ES" dirty="0">
                <a:solidFill>
                  <a:srgbClr val="FFFF00"/>
                </a:solidFill>
                <a:latin typeface="Arial" pitchFamily="34" charset="0"/>
                <a:cs typeface="Arial" pitchFamily="34" charset="0"/>
              </a:rPr>
              <a:t>Amarás al Señor tu Dios con todo tu corazón, y con toda tu alma, y con todas tus fuerzas, y con toda tu mente; y a tu prójimo como a ti </a:t>
            </a:r>
            <a:r>
              <a:rPr lang="es-ES" dirty="0" smtClean="0">
                <a:solidFill>
                  <a:srgbClr val="FFFF00"/>
                </a:solidFill>
                <a:latin typeface="Arial" pitchFamily="34" charset="0"/>
                <a:cs typeface="Arial" pitchFamily="34" charset="0"/>
              </a:rPr>
              <a:t>mismo</a:t>
            </a:r>
            <a:r>
              <a:rPr lang="es-ES" dirty="0">
                <a:solidFill>
                  <a:schemeClr val="bg1"/>
                </a:solidFill>
                <a:latin typeface="Arial" pitchFamily="34" charset="0"/>
                <a:cs typeface="Arial" pitchFamily="34" charset="0"/>
              </a:rPr>
              <a:t>.</a:t>
            </a:r>
            <a:r>
              <a:rPr lang="es-ES" dirty="0" smtClean="0">
                <a:solidFill>
                  <a:schemeClr val="bg1"/>
                </a:solidFill>
                <a:latin typeface="Arial" pitchFamily="34" charset="0"/>
                <a:cs typeface="Arial" pitchFamily="34" charset="0"/>
              </a:rPr>
              <a:t> </a:t>
            </a:r>
            <a:r>
              <a:rPr lang="es-ES" dirty="0">
                <a:solidFill>
                  <a:schemeClr val="bg1"/>
                </a:solidFill>
                <a:latin typeface="Arial" pitchFamily="34" charset="0"/>
                <a:cs typeface="Arial" pitchFamily="34" charset="0"/>
              </a:rPr>
              <a:t>Y le dijo: Bien has respondido; haz esto, y vivirás</a:t>
            </a:r>
            <a:r>
              <a:rPr lang="es-ES" dirty="0" smtClean="0">
                <a:solidFill>
                  <a:schemeClr val="bg1"/>
                </a:solidFill>
                <a:latin typeface="Arial" pitchFamily="34" charset="0"/>
                <a:cs typeface="Arial" pitchFamily="34" charset="0"/>
              </a:rPr>
              <a:t>.</a:t>
            </a:r>
            <a:endParaRPr lang="es-ES" u="sng"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8577873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6576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10:25, 26</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59870"/>
            <a:ext cx="3505200" cy="2759730"/>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he aquí </a:t>
            </a:r>
            <a:r>
              <a:rPr lang="es-ES" dirty="0">
                <a:solidFill>
                  <a:srgbClr val="FFFF00"/>
                </a:solidFill>
                <a:latin typeface="Arial" pitchFamily="34" charset="0"/>
                <a:cs typeface="Arial" pitchFamily="34" charset="0"/>
              </a:rPr>
              <a:t>un intérprete de la ley se levantó y dijo, para probarle</a:t>
            </a:r>
            <a:r>
              <a:rPr lang="es-ES" dirty="0">
                <a:solidFill>
                  <a:schemeClr val="bg1"/>
                </a:solidFill>
                <a:latin typeface="Arial" pitchFamily="34" charset="0"/>
                <a:cs typeface="Arial" pitchFamily="34" charset="0"/>
              </a:rPr>
              <a:t>: Maestro, </a:t>
            </a:r>
            <a:r>
              <a:rPr lang="es-ES" dirty="0">
                <a:solidFill>
                  <a:srgbClr val="00B0F0"/>
                </a:solidFill>
                <a:latin typeface="Arial" pitchFamily="34" charset="0"/>
                <a:cs typeface="Arial" pitchFamily="34" charset="0"/>
              </a:rPr>
              <a:t>¿haciendo qué cosa heredaré la vida eterna?</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El </a:t>
            </a:r>
            <a:r>
              <a:rPr lang="es-ES" dirty="0">
                <a:solidFill>
                  <a:schemeClr val="bg1"/>
                </a:solidFill>
                <a:latin typeface="Arial" pitchFamily="34" charset="0"/>
                <a:cs typeface="Arial" pitchFamily="34" charset="0"/>
              </a:rPr>
              <a:t>le dijo: </a:t>
            </a:r>
            <a:r>
              <a:rPr lang="es-ES" dirty="0">
                <a:solidFill>
                  <a:srgbClr val="FFC000"/>
                </a:solidFill>
                <a:latin typeface="Arial" pitchFamily="34" charset="0"/>
                <a:cs typeface="Arial" pitchFamily="34" charset="0"/>
              </a:rPr>
              <a:t>¿Qué está escrito en la ley? ¿Cómo lees? </a:t>
            </a:r>
            <a:endParaRPr lang="es-ES" dirty="0" smtClean="0">
              <a:solidFill>
                <a:srgbClr val="FFC000"/>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Luc</a:t>
            </a:r>
            <a:r>
              <a:rPr lang="es-ES" sz="3600" dirty="0" smtClean="0">
                <a:solidFill>
                  <a:schemeClr val="bg1"/>
                </a:solidFill>
                <a:latin typeface="Arial Rounded MT Bold" pitchFamily="34" charset="0"/>
              </a:rPr>
              <a:t>. 10:27, 28</a:t>
            </a:r>
            <a:endParaRPr lang="es-ES" sz="3600" dirty="0">
              <a:solidFill>
                <a:schemeClr val="bg1"/>
              </a:solidFill>
              <a:latin typeface="Arial Rounded MT Bold" pitchFamily="34" charset="0"/>
            </a:endParaRPr>
          </a:p>
        </p:txBody>
      </p:sp>
      <p:sp>
        <p:nvSpPr>
          <p:cNvPr id="16" name="Rectangle 3"/>
          <p:cNvSpPr>
            <a:spLocks noChangeArrowheads="1"/>
          </p:cNvSpPr>
          <p:nvPr/>
        </p:nvSpPr>
        <p:spPr bwMode="auto">
          <a:xfrm>
            <a:off x="0" y="5257800"/>
            <a:ext cx="9144000" cy="1323439"/>
          </a:xfrm>
          <a:prstGeom prst="rect">
            <a:avLst/>
          </a:prstGeom>
          <a:noFill/>
          <a:ln w="9525">
            <a:noFill/>
            <a:miter lim="800000"/>
            <a:headEnd/>
            <a:tailEnd/>
          </a:ln>
        </p:spPr>
        <p:txBody>
          <a:bodyPr wrap="square" anchor="ctr">
            <a:spAutoFit/>
          </a:bodyPr>
          <a:lstStyle/>
          <a:p>
            <a:pPr algn="ctr">
              <a:lnSpc>
                <a:spcPts val="2400"/>
              </a:lnSpc>
            </a:pPr>
            <a:r>
              <a:rPr lang="es-ES" dirty="0" smtClean="0">
                <a:solidFill>
                  <a:schemeClr val="bg1"/>
                </a:solidFill>
                <a:latin typeface="Arial" pitchFamily="34" charset="0"/>
                <a:cs typeface="Arial" pitchFamily="34" charset="0"/>
              </a:rPr>
              <a:t>Aquél</a:t>
            </a:r>
            <a:r>
              <a:rPr lang="es-ES" dirty="0">
                <a:solidFill>
                  <a:schemeClr val="bg1"/>
                </a:solidFill>
                <a:latin typeface="Arial" pitchFamily="34" charset="0"/>
                <a:cs typeface="Arial" pitchFamily="34" charset="0"/>
              </a:rPr>
              <a:t>, respondiendo, dijo: </a:t>
            </a:r>
            <a:r>
              <a:rPr lang="es-ES" dirty="0">
                <a:solidFill>
                  <a:srgbClr val="FFFF00"/>
                </a:solidFill>
                <a:latin typeface="Arial" pitchFamily="34" charset="0"/>
                <a:cs typeface="Arial" pitchFamily="34" charset="0"/>
              </a:rPr>
              <a:t>Amarás al Señor tu Dios con todo tu corazón, y con toda tu alma, y con todas tus fuerzas, y con toda tu mente; y a tu prójimo como a ti </a:t>
            </a:r>
            <a:r>
              <a:rPr lang="es-ES" dirty="0" smtClean="0">
                <a:solidFill>
                  <a:srgbClr val="FFFF00"/>
                </a:solidFill>
                <a:latin typeface="Arial" pitchFamily="34" charset="0"/>
                <a:cs typeface="Arial" pitchFamily="34" charset="0"/>
              </a:rPr>
              <a:t>mismo</a:t>
            </a:r>
            <a:r>
              <a:rPr lang="es-ES" dirty="0">
                <a:solidFill>
                  <a:schemeClr val="bg1"/>
                </a:solidFill>
                <a:latin typeface="Arial" pitchFamily="34" charset="0"/>
                <a:cs typeface="Arial" pitchFamily="34" charset="0"/>
              </a:rPr>
              <a:t>.</a:t>
            </a:r>
            <a:r>
              <a:rPr lang="es-ES" dirty="0" smtClean="0">
                <a:solidFill>
                  <a:schemeClr val="bg1"/>
                </a:solidFill>
                <a:latin typeface="Arial" pitchFamily="34" charset="0"/>
                <a:cs typeface="Arial" pitchFamily="34" charset="0"/>
              </a:rPr>
              <a:t> </a:t>
            </a:r>
            <a:r>
              <a:rPr lang="es-ES" dirty="0">
                <a:solidFill>
                  <a:schemeClr val="bg1"/>
                </a:solidFill>
                <a:latin typeface="Arial" pitchFamily="34" charset="0"/>
                <a:cs typeface="Arial" pitchFamily="34" charset="0"/>
              </a:rPr>
              <a:t>Y le dijo: </a:t>
            </a:r>
            <a:r>
              <a:rPr lang="es-ES" dirty="0">
                <a:solidFill>
                  <a:srgbClr val="00B0F0"/>
                </a:solidFill>
                <a:latin typeface="Arial" pitchFamily="34" charset="0"/>
                <a:cs typeface="Arial" pitchFamily="34" charset="0"/>
              </a:rPr>
              <a:t>Bien has respondido; haz esto, y vivirás</a:t>
            </a:r>
            <a:r>
              <a:rPr lang="es-ES" dirty="0" smtClean="0">
                <a:solidFill>
                  <a:srgbClr val="00B0F0"/>
                </a:solidFill>
                <a:latin typeface="Arial" pitchFamily="34" charset="0"/>
                <a:cs typeface="Arial" pitchFamily="34" charset="0"/>
              </a:rPr>
              <a:t>.</a:t>
            </a:r>
            <a:endParaRPr lang="es-ES" u="sng" dirty="0" smtClean="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164874054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4" name="Rectangle 3"/>
          <p:cNvSpPr>
            <a:spLocks noChangeArrowheads="1"/>
          </p:cNvSpPr>
          <p:nvPr/>
        </p:nvSpPr>
        <p:spPr bwMode="auto">
          <a:xfrm>
            <a:off x="0" y="5228273"/>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Pues </a:t>
            </a:r>
            <a:r>
              <a:rPr lang="es-ES" dirty="0">
                <a:solidFill>
                  <a:srgbClr val="FFFF00"/>
                </a:solidFill>
                <a:latin typeface="Arial" pitchFamily="34" charset="0"/>
                <a:cs typeface="Arial" pitchFamily="34" charset="0"/>
              </a:rPr>
              <a:t>no es judío el que lo es exteriormente</a:t>
            </a:r>
            <a:r>
              <a:rPr lang="es-ES" dirty="0">
                <a:solidFill>
                  <a:schemeClr val="bg1"/>
                </a:solidFill>
                <a:latin typeface="Arial" pitchFamily="34" charset="0"/>
                <a:cs typeface="Arial" pitchFamily="34" charset="0"/>
              </a:rPr>
              <a:t>, ni es la circuncisión la que se hace exteriormente en la carne;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es judío el que lo es en lo interior, y la circuncisión es la del corazón, en espíritu, no en letra; la alabanza del cual no viene de los hombres, sino de Dios. </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2:28, 29</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22731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4" name="Rectangle 3"/>
          <p:cNvSpPr>
            <a:spLocks noChangeArrowheads="1"/>
          </p:cNvSpPr>
          <p:nvPr/>
        </p:nvSpPr>
        <p:spPr bwMode="auto">
          <a:xfrm>
            <a:off x="0" y="5228273"/>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Pues </a:t>
            </a:r>
            <a:r>
              <a:rPr lang="es-ES" dirty="0">
                <a:solidFill>
                  <a:srgbClr val="FFFF00"/>
                </a:solidFill>
                <a:latin typeface="Arial" pitchFamily="34" charset="0"/>
                <a:cs typeface="Arial" pitchFamily="34" charset="0"/>
              </a:rPr>
              <a:t>no es judío el que lo es exteriormente</a:t>
            </a:r>
            <a:r>
              <a:rPr lang="es-ES" dirty="0">
                <a:solidFill>
                  <a:schemeClr val="bg1"/>
                </a:solidFill>
                <a:latin typeface="Arial" pitchFamily="34" charset="0"/>
                <a:cs typeface="Arial" pitchFamily="34" charset="0"/>
              </a:rPr>
              <a:t>, ni es la circuncisión la que se hace exteriormente en la carne;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00B0F0"/>
                </a:solidFill>
                <a:latin typeface="Arial" pitchFamily="34" charset="0"/>
                <a:cs typeface="Arial" pitchFamily="34" charset="0"/>
              </a:rPr>
              <a:t>es judío el que lo es en lo interior</a:t>
            </a:r>
            <a:r>
              <a:rPr lang="es-ES" dirty="0">
                <a:solidFill>
                  <a:schemeClr val="bg1"/>
                </a:solidFill>
                <a:latin typeface="Arial" pitchFamily="34" charset="0"/>
                <a:cs typeface="Arial" pitchFamily="34" charset="0"/>
              </a:rPr>
              <a:t>, y la circuncisión es la del corazón, en espíritu, no en letra; la alabanza del cual no viene de los hombres, sino de Dios. </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2:28, 29</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409496172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24" name="Rectangle 3"/>
          <p:cNvSpPr>
            <a:spLocks noChangeArrowheads="1"/>
          </p:cNvSpPr>
          <p:nvPr/>
        </p:nvSpPr>
        <p:spPr bwMode="auto">
          <a:xfrm>
            <a:off x="0" y="5228273"/>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Pues </a:t>
            </a:r>
            <a:r>
              <a:rPr lang="es-ES" dirty="0">
                <a:solidFill>
                  <a:srgbClr val="FFFF00"/>
                </a:solidFill>
                <a:latin typeface="Arial" pitchFamily="34" charset="0"/>
                <a:cs typeface="Arial" pitchFamily="34" charset="0"/>
              </a:rPr>
              <a:t>no es judío el que lo es exteriormente</a:t>
            </a:r>
            <a:r>
              <a:rPr lang="es-ES" dirty="0">
                <a:solidFill>
                  <a:schemeClr val="bg1"/>
                </a:solidFill>
                <a:latin typeface="Arial" pitchFamily="34" charset="0"/>
                <a:cs typeface="Arial" pitchFamily="34" charset="0"/>
              </a:rPr>
              <a:t>, ni es la circuncisión la que se hace exteriormente en la carne;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00B0F0"/>
                </a:solidFill>
                <a:latin typeface="Arial" pitchFamily="34" charset="0"/>
                <a:cs typeface="Arial" pitchFamily="34" charset="0"/>
              </a:rPr>
              <a:t>es judío el que lo es en lo interior</a:t>
            </a:r>
            <a:r>
              <a:rPr lang="es-ES" dirty="0">
                <a:solidFill>
                  <a:schemeClr val="bg1"/>
                </a:solidFill>
                <a:latin typeface="Arial" pitchFamily="34" charset="0"/>
                <a:cs typeface="Arial" pitchFamily="34" charset="0"/>
              </a:rPr>
              <a:t>, </a:t>
            </a:r>
            <a:r>
              <a:rPr lang="es-ES" dirty="0">
                <a:solidFill>
                  <a:srgbClr val="FFC000"/>
                </a:solidFill>
                <a:latin typeface="Arial" pitchFamily="34" charset="0"/>
                <a:cs typeface="Arial" pitchFamily="34" charset="0"/>
              </a:rPr>
              <a:t>y la circuncisión es la del corazón, en espíritu, no en letra</a:t>
            </a:r>
            <a:r>
              <a:rPr lang="es-ES" dirty="0">
                <a:solidFill>
                  <a:schemeClr val="bg1"/>
                </a:solidFill>
                <a:latin typeface="Arial" pitchFamily="34" charset="0"/>
                <a:cs typeface="Arial" pitchFamily="34" charset="0"/>
              </a:rPr>
              <a:t>; la alabanza del cual no viene de los hombres, sino de Dios. </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2:28, 29</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278601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ellas son </a:t>
            </a:r>
            <a:r>
              <a:rPr lang="es-ES" dirty="0" smtClean="0">
                <a:solidFill>
                  <a:schemeClr val="bg1"/>
                </a:solidFill>
                <a:latin typeface="Arial" pitchFamily="34" charset="0"/>
                <a:cs typeface="Arial" pitchFamily="34" charset="0"/>
              </a:rPr>
              <a:t>las </a:t>
            </a:r>
            <a:r>
              <a:rPr lang="es-ES" dirty="0">
                <a:solidFill>
                  <a:schemeClr val="bg1"/>
                </a:solidFill>
                <a:latin typeface="Arial" pitchFamily="34" charset="0"/>
                <a:cs typeface="Arial" pitchFamily="34" charset="0"/>
              </a:rPr>
              <a:t>que dan testimonio de </a:t>
            </a:r>
            <a:r>
              <a:rPr lang="es-ES" dirty="0" smtClean="0">
                <a:solidFill>
                  <a:schemeClr val="bg1"/>
                </a:solidFill>
                <a:latin typeface="Arial" pitchFamily="34" charset="0"/>
                <a:cs typeface="Arial" pitchFamily="34" charset="0"/>
              </a:rPr>
              <a:t>mí.</a:t>
            </a:r>
            <a:endParaRPr lang="es-ES" sz="2400" dirty="0" smtClean="0">
              <a:solidFill>
                <a:schemeClr val="bg1"/>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24:27</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76400"/>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comenzando desde Moisés, y siguiendo por todos los profetas, </a:t>
            </a:r>
            <a:r>
              <a:rPr lang="es-ES" dirty="0">
                <a:solidFill>
                  <a:srgbClr val="FFFF00"/>
                </a:solidFill>
                <a:latin typeface="Arial" pitchFamily="34" charset="0"/>
                <a:cs typeface="Arial" pitchFamily="34" charset="0"/>
              </a:rPr>
              <a:t>les declaraba en todas las Escrituras lo que de él decían.</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24" name="Rectangle 3"/>
          <p:cNvSpPr>
            <a:spLocks noChangeArrowheads="1"/>
          </p:cNvSpPr>
          <p:nvPr/>
        </p:nvSpPr>
        <p:spPr bwMode="auto">
          <a:xfrm>
            <a:off x="0" y="5228273"/>
            <a:ext cx="9144000" cy="1631216"/>
          </a:xfrm>
          <a:prstGeom prst="rect">
            <a:avLst/>
          </a:prstGeom>
          <a:noFill/>
          <a:ln w="9525">
            <a:noFill/>
            <a:miter lim="800000"/>
            <a:headEnd/>
            <a:tailEnd/>
          </a:ln>
        </p:spPr>
        <p:txBody>
          <a:bodyPr wrap="square" anchor="ctr">
            <a:spAutoFit/>
          </a:bodyPr>
          <a:lstStyle/>
          <a:p>
            <a:pPr algn="ctr">
              <a:lnSpc>
                <a:spcPts val="2400"/>
              </a:lnSpc>
            </a:pPr>
            <a:r>
              <a:rPr lang="es-ES" dirty="0" smtClean="0">
                <a:solidFill>
                  <a:srgbClr val="FFFF00"/>
                </a:solidFill>
                <a:latin typeface="Arial" pitchFamily="34" charset="0"/>
                <a:cs typeface="Arial" pitchFamily="34" charset="0"/>
              </a:rPr>
              <a:t>Pues </a:t>
            </a:r>
            <a:r>
              <a:rPr lang="es-ES" dirty="0">
                <a:solidFill>
                  <a:srgbClr val="FFFF00"/>
                </a:solidFill>
                <a:latin typeface="Arial" pitchFamily="34" charset="0"/>
                <a:cs typeface="Arial" pitchFamily="34" charset="0"/>
              </a:rPr>
              <a:t>no es judío el que lo es exteriormente</a:t>
            </a:r>
            <a:r>
              <a:rPr lang="es-ES" dirty="0">
                <a:solidFill>
                  <a:schemeClr val="bg1"/>
                </a:solidFill>
                <a:latin typeface="Arial" pitchFamily="34" charset="0"/>
                <a:cs typeface="Arial" pitchFamily="34" charset="0"/>
              </a:rPr>
              <a:t>, ni es la circuncisión la que se hace exteriormente en la carne; </a:t>
            </a:r>
            <a:r>
              <a:rPr lang="es-ES" dirty="0" smtClean="0">
                <a:solidFill>
                  <a:schemeClr val="bg1"/>
                </a:solidFill>
                <a:latin typeface="Arial" pitchFamily="34" charset="0"/>
                <a:cs typeface="Arial" pitchFamily="34" charset="0"/>
              </a:rPr>
              <a:t>sino </a:t>
            </a:r>
            <a:r>
              <a:rPr lang="es-ES" dirty="0">
                <a:solidFill>
                  <a:schemeClr val="bg1"/>
                </a:solidFill>
                <a:latin typeface="Arial" pitchFamily="34" charset="0"/>
                <a:cs typeface="Arial" pitchFamily="34" charset="0"/>
              </a:rPr>
              <a:t>que </a:t>
            </a:r>
            <a:r>
              <a:rPr lang="es-ES" dirty="0">
                <a:solidFill>
                  <a:srgbClr val="00B0F0"/>
                </a:solidFill>
                <a:latin typeface="Arial" pitchFamily="34" charset="0"/>
                <a:cs typeface="Arial" pitchFamily="34" charset="0"/>
              </a:rPr>
              <a:t>es judío el que lo es en lo interior</a:t>
            </a:r>
            <a:r>
              <a:rPr lang="es-ES" dirty="0">
                <a:solidFill>
                  <a:schemeClr val="bg1"/>
                </a:solidFill>
                <a:latin typeface="Arial" pitchFamily="34" charset="0"/>
                <a:cs typeface="Arial" pitchFamily="34" charset="0"/>
              </a:rPr>
              <a:t>, </a:t>
            </a:r>
            <a:r>
              <a:rPr lang="es-ES" dirty="0">
                <a:solidFill>
                  <a:srgbClr val="FFC000"/>
                </a:solidFill>
                <a:latin typeface="Arial" pitchFamily="34" charset="0"/>
                <a:cs typeface="Arial" pitchFamily="34" charset="0"/>
              </a:rPr>
              <a:t>y la circuncisión es la del corazón, en espíritu, no en letra</a:t>
            </a:r>
            <a:r>
              <a:rPr lang="es-ES" dirty="0">
                <a:solidFill>
                  <a:schemeClr val="bg1"/>
                </a:solidFill>
                <a:latin typeface="Arial" pitchFamily="34" charset="0"/>
                <a:cs typeface="Arial" pitchFamily="34" charset="0"/>
              </a:rPr>
              <a:t>; la alabanza del cual </a:t>
            </a:r>
            <a:r>
              <a:rPr lang="es-ES" u="sng" dirty="0">
                <a:solidFill>
                  <a:schemeClr val="bg1"/>
                </a:solidFill>
                <a:latin typeface="Arial" pitchFamily="34" charset="0"/>
                <a:cs typeface="Arial" pitchFamily="34" charset="0"/>
              </a:rPr>
              <a:t>no viene de los hombres, sino de Dios. </a:t>
            </a:r>
            <a:endParaRPr lang="es-ES" u="sng" dirty="0" smtClean="0">
              <a:solidFill>
                <a:schemeClr val="bg1"/>
              </a:solidFill>
              <a:latin typeface="Arial" pitchFamily="34" charset="0"/>
              <a:cs typeface="Arial" pitchFamily="34" charset="0"/>
            </a:endParaRPr>
          </a:p>
        </p:txBody>
      </p:sp>
      <p:sp>
        <p:nvSpPr>
          <p:cNvPr id="25" name="TextBox 4"/>
          <p:cNvSpPr txBox="1">
            <a:spLocks noChangeArrowheads="1"/>
          </p:cNvSpPr>
          <p:nvPr/>
        </p:nvSpPr>
        <p:spPr bwMode="auto">
          <a:xfrm>
            <a:off x="762000" y="4648200"/>
            <a:ext cx="44958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Romanos 2:28, 29</a:t>
            </a:r>
            <a:endParaRPr lang="es-ES" sz="3600" dirty="0">
              <a:solidFill>
                <a:schemeClr val="bg1"/>
              </a:solidFill>
              <a:latin typeface="Arial Rounded MT Bold"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228102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pic>
        <p:nvPicPr>
          <p:cNvPr id="26" name="Picture 5" descr="mandamentos7"/>
          <p:cNvPicPr>
            <a:picLocks noChangeAspect="1" noChangeArrowheads="1"/>
          </p:cNvPicPr>
          <p:nvPr/>
        </p:nvPicPr>
        <p:blipFill rotWithShape="1">
          <a:blip r:embed="rId4">
            <a:extLst>
              <a:ext uri="{28A0092B-C50C-407E-A947-70E740481C1C}">
                <a14:useLocalDpi xmlns:a14="http://schemas.microsoft.com/office/drawing/2010/main" val="0"/>
              </a:ext>
            </a:extLst>
          </a:blip>
          <a:srcRect l="28532" t="48461" r="27458" b="6484"/>
          <a:stretch/>
        </p:blipFill>
        <p:spPr bwMode="auto">
          <a:xfrm>
            <a:off x="5257800" y="1524000"/>
            <a:ext cx="4038600" cy="342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ellas son </a:t>
            </a:r>
            <a:r>
              <a:rPr lang="es-ES" dirty="0" smtClean="0">
                <a:solidFill>
                  <a:srgbClr val="00B0F0"/>
                </a:solidFill>
                <a:latin typeface="Arial" pitchFamily="34" charset="0"/>
                <a:cs typeface="Arial" pitchFamily="34" charset="0"/>
              </a:rPr>
              <a:t>las </a:t>
            </a:r>
            <a:r>
              <a:rPr lang="es-ES" dirty="0">
                <a:solidFill>
                  <a:srgbClr val="00B0F0"/>
                </a:solidFill>
                <a:latin typeface="Arial" pitchFamily="34" charset="0"/>
                <a:cs typeface="Arial" pitchFamily="34" charset="0"/>
              </a:rPr>
              <a:t>que dan testimonio de </a:t>
            </a:r>
            <a:r>
              <a:rPr lang="es-ES" dirty="0" smtClean="0">
                <a:solidFill>
                  <a:srgbClr val="00B0F0"/>
                </a:solidFill>
                <a:latin typeface="Arial" pitchFamily="34" charset="0"/>
                <a:cs typeface="Arial" pitchFamily="34" charset="0"/>
              </a:rPr>
              <a:t>mí.</a:t>
            </a:r>
            <a:endParaRPr lang="es-ES" sz="2400" dirty="0" smtClean="0">
              <a:solidFill>
                <a:srgbClr val="00B0F0"/>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24:27</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comenzando desde Moisés, y siguiendo por todos los profetas, </a:t>
            </a:r>
            <a:r>
              <a:rPr lang="es-ES" dirty="0">
                <a:solidFill>
                  <a:srgbClr val="FFFF00"/>
                </a:solidFill>
                <a:latin typeface="Arial" pitchFamily="34" charset="0"/>
                <a:cs typeface="Arial" pitchFamily="34" charset="0"/>
              </a:rPr>
              <a:t>les declaraba en todas las Escrituras lo que de él decían.</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819400" y="5068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24:32</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76200" y="5638800"/>
            <a:ext cx="91440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se decían el uno al otro: ¿No ardía nuestro corazón en nosotros, mientras nos hablaba en el camino, y cuando nos abría las Escrituras? </a:t>
            </a:r>
            <a:endParaRPr lang="es-ES" dirty="0" smtClean="0">
              <a:solidFill>
                <a:schemeClr val="bg1"/>
              </a:solidFill>
              <a:latin typeface="Arial" pitchFamily="34" charset="0"/>
              <a:cs typeface="Arial" pitchFamily="34" charset="0"/>
            </a:endParaRPr>
          </a:p>
        </p:txBody>
      </p:sp>
      <p:sp>
        <p:nvSpPr>
          <p:cNvPr id="22" name="TextBox 21"/>
          <p:cNvSpPr txBox="1"/>
          <p:nvPr/>
        </p:nvSpPr>
        <p:spPr>
          <a:xfrm>
            <a:off x="5181600" y="1219200"/>
            <a:ext cx="39624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Presentar a Cristo como Salvador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787455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600200"/>
            <a:ext cx="2514600" cy="1885950"/>
          </a:xfrm>
          <a:prstGeom prst="rect">
            <a:avLst/>
          </a:prstGeom>
        </p:spPr>
      </p:pic>
      <p:pic>
        <p:nvPicPr>
          <p:cNvPr id="26" name="Picture 5" descr="mandamentos7"/>
          <p:cNvPicPr>
            <a:picLocks noChangeAspect="1" noChangeArrowheads="1"/>
          </p:cNvPicPr>
          <p:nvPr/>
        </p:nvPicPr>
        <p:blipFill rotWithShape="1">
          <a:blip r:embed="rId4">
            <a:extLst>
              <a:ext uri="{28A0092B-C50C-407E-A947-70E740481C1C}">
                <a14:useLocalDpi xmlns:a14="http://schemas.microsoft.com/office/drawing/2010/main" val="0"/>
              </a:ext>
            </a:extLst>
          </a:blip>
          <a:srcRect l="28532" t="48461" r="27458" b="6484"/>
          <a:stretch/>
        </p:blipFill>
        <p:spPr bwMode="auto">
          <a:xfrm>
            <a:off x="5257800" y="1524000"/>
            <a:ext cx="4038600" cy="342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ellas son </a:t>
            </a:r>
            <a:r>
              <a:rPr lang="es-ES" dirty="0" smtClean="0">
                <a:solidFill>
                  <a:srgbClr val="00B0F0"/>
                </a:solidFill>
                <a:latin typeface="Arial" pitchFamily="34" charset="0"/>
                <a:cs typeface="Arial" pitchFamily="34" charset="0"/>
              </a:rPr>
              <a:t>las </a:t>
            </a:r>
            <a:r>
              <a:rPr lang="es-ES" dirty="0">
                <a:solidFill>
                  <a:srgbClr val="00B0F0"/>
                </a:solidFill>
                <a:latin typeface="Arial" pitchFamily="34" charset="0"/>
                <a:cs typeface="Arial" pitchFamily="34" charset="0"/>
              </a:rPr>
              <a:t>que dan testimonio de </a:t>
            </a:r>
            <a:r>
              <a:rPr lang="es-ES" dirty="0" smtClean="0">
                <a:solidFill>
                  <a:srgbClr val="00B0F0"/>
                </a:solidFill>
                <a:latin typeface="Arial" pitchFamily="34" charset="0"/>
                <a:cs typeface="Arial" pitchFamily="34" charset="0"/>
              </a:rPr>
              <a:t>mí.</a:t>
            </a:r>
            <a:endParaRPr lang="es-ES" sz="2400" dirty="0" smtClean="0">
              <a:solidFill>
                <a:srgbClr val="00B0F0"/>
              </a:solidFill>
              <a:latin typeface="Arial" pitchFamily="34" charset="0"/>
              <a:cs typeface="Arial" pitchFamily="34" charset="0"/>
            </a:endParaRPr>
          </a:p>
        </p:txBody>
      </p:sp>
      <p:sp>
        <p:nvSpPr>
          <p:cNvPr id="6" name="TextBox 4"/>
          <p:cNvSpPr txBox="1">
            <a:spLocks noChangeArrowheads="1"/>
          </p:cNvSpPr>
          <p:nvPr/>
        </p:nvSpPr>
        <p:spPr bwMode="auto">
          <a:xfrm>
            <a:off x="76200" y="1066800"/>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24:27</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0" y="1640919"/>
            <a:ext cx="3505200" cy="2092881"/>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comenzando desde Moisés, y siguiendo por todos los profetas, </a:t>
            </a:r>
            <a:r>
              <a:rPr lang="es-ES" dirty="0">
                <a:solidFill>
                  <a:srgbClr val="FFFF00"/>
                </a:solidFill>
                <a:latin typeface="Arial" pitchFamily="34" charset="0"/>
                <a:cs typeface="Arial" pitchFamily="34" charset="0"/>
              </a:rPr>
              <a:t>les declaraba en todas las Escrituras lo que de él decían.</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819400" y="5068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24:32</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76200" y="5638800"/>
            <a:ext cx="91440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se decían el uno al otro: </a:t>
            </a:r>
            <a:r>
              <a:rPr lang="es-ES" dirty="0">
                <a:solidFill>
                  <a:srgbClr val="FFFF00"/>
                </a:solidFill>
                <a:latin typeface="Arial" pitchFamily="34" charset="0"/>
                <a:cs typeface="Arial" pitchFamily="34" charset="0"/>
              </a:rPr>
              <a:t>¿No ardía nuestro corazón en nosotros, mientras nos hablaba en el camino, y cuando nos abría las Escrituras?</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22" name="TextBox 21"/>
          <p:cNvSpPr txBox="1"/>
          <p:nvPr/>
        </p:nvSpPr>
        <p:spPr>
          <a:xfrm>
            <a:off x="5181600" y="1219200"/>
            <a:ext cx="39624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Presentar a Cristo como Salvador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45781862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descr="mandamentos7"/>
          <p:cNvPicPr>
            <a:picLocks noChangeAspect="1" noChangeArrowheads="1"/>
          </p:cNvPicPr>
          <p:nvPr/>
        </p:nvPicPr>
        <p:blipFill rotWithShape="1">
          <a:blip r:embed="rId3">
            <a:extLst>
              <a:ext uri="{28A0092B-C50C-407E-A947-70E740481C1C}">
                <a14:useLocalDpi xmlns:a14="http://schemas.microsoft.com/office/drawing/2010/main" val="0"/>
              </a:ext>
            </a:extLst>
          </a:blip>
          <a:srcRect l="28532" t="48461" r="27458" b="6484"/>
          <a:stretch/>
        </p:blipFill>
        <p:spPr bwMode="auto">
          <a:xfrm>
            <a:off x="5257800" y="1524000"/>
            <a:ext cx="4038600" cy="342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ellas son </a:t>
            </a:r>
            <a:r>
              <a:rPr lang="es-ES" dirty="0" smtClean="0">
                <a:solidFill>
                  <a:srgbClr val="00B0F0"/>
                </a:solidFill>
                <a:latin typeface="Arial" pitchFamily="34" charset="0"/>
                <a:cs typeface="Arial" pitchFamily="34" charset="0"/>
              </a:rPr>
              <a:t>las </a:t>
            </a:r>
            <a:r>
              <a:rPr lang="es-ES" dirty="0">
                <a:solidFill>
                  <a:srgbClr val="00B0F0"/>
                </a:solidFill>
                <a:latin typeface="Arial" pitchFamily="34" charset="0"/>
                <a:cs typeface="Arial" pitchFamily="34" charset="0"/>
              </a:rPr>
              <a:t>que dan testimonio de </a:t>
            </a:r>
            <a:r>
              <a:rPr lang="es-ES" dirty="0" smtClean="0">
                <a:solidFill>
                  <a:srgbClr val="00B0F0"/>
                </a:solidFill>
                <a:latin typeface="Arial" pitchFamily="34" charset="0"/>
                <a:cs typeface="Arial" pitchFamily="34" charset="0"/>
              </a:rPr>
              <a:t>mí.</a:t>
            </a:r>
            <a:endParaRPr lang="es-ES" sz="2400" dirty="0" smtClean="0">
              <a:solidFill>
                <a:srgbClr val="00B0F0"/>
              </a:solidFill>
              <a:latin typeface="Arial" pitchFamily="34" charset="0"/>
              <a:cs typeface="Arial" pitchFamily="34" charset="0"/>
            </a:endParaRPr>
          </a:p>
        </p:txBody>
      </p:sp>
      <p:sp>
        <p:nvSpPr>
          <p:cNvPr id="6" name="TextBox 4"/>
          <p:cNvSpPr txBox="1">
            <a:spLocks noChangeArrowheads="1"/>
          </p:cNvSpPr>
          <p:nvPr/>
        </p:nvSpPr>
        <p:spPr bwMode="auto">
          <a:xfrm>
            <a:off x="533400" y="1182469"/>
            <a:ext cx="35052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Rom</a:t>
            </a:r>
            <a:r>
              <a:rPr lang="es-ES" sz="3600" dirty="0" smtClean="0">
                <a:solidFill>
                  <a:schemeClr val="bg1"/>
                </a:solidFill>
                <a:latin typeface="Arial Rounded MT Bold" pitchFamily="34" charset="0"/>
              </a:rPr>
              <a:t>. 1011-13</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152400" y="1752600"/>
            <a:ext cx="4419600" cy="3426579"/>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la Escritura dice: Todo aquel que en él creyere, no será </a:t>
            </a:r>
            <a:r>
              <a:rPr lang="es-ES" dirty="0" smtClean="0">
                <a:solidFill>
                  <a:schemeClr val="bg1"/>
                </a:solidFill>
                <a:latin typeface="Arial" pitchFamily="34" charset="0"/>
                <a:cs typeface="Arial" pitchFamily="34" charset="0"/>
              </a:rPr>
              <a:t>avergonzado.</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hay diferencia entre judío y griego, pues el mismo que es Señor de todos, es rico para con todos los que le </a:t>
            </a:r>
            <a:r>
              <a:rPr lang="es-ES" dirty="0" smtClean="0">
                <a:solidFill>
                  <a:schemeClr val="bg1"/>
                </a:solidFill>
                <a:latin typeface="Arial" pitchFamily="34" charset="0"/>
                <a:cs typeface="Arial" pitchFamily="34" charset="0"/>
              </a:rPr>
              <a:t>invocan;</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todo aquel que invocare el nombre del Señor, será salvo</a:t>
            </a:r>
            <a:r>
              <a:rPr lang="es-ES" dirty="0" smtClean="0">
                <a:solidFill>
                  <a:schemeClr val="bg1"/>
                </a:solidFill>
                <a:latin typeface="Arial" pitchFamily="34" charset="0"/>
                <a:cs typeface="Arial" pitchFamily="34" charset="0"/>
              </a:rPr>
              <a:t>.</a:t>
            </a: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819400" y="5068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24:32</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76200" y="5638800"/>
            <a:ext cx="91440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se decían el uno al otro: </a:t>
            </a:r>
            <a:r>
              <a:rPr lang="es-ES" dirty="0">
                <a:solidFill>
                  <a:srgbClr val="FFFF00"/>
                </a:solidFill>
                <a:latin typeface="Arial" pitchFamily="34" charset="0"/>
                <a:cs typeface="Arial" pitchFamily="34" charset="0"/>
              </a:rPr>
              <a:t>¿No ardía nuestro corazón en nosotros, mientras nos hablaba en el camino, y cuando nos abría las Escrituras?</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22" name="TextBox 21"/>
          <p:cNvSpPr txBox="1"/>
          <p:nvPr/>
        </p:nvSpPr>
        <p:spPr>
          <a:xfrm>
            <a:off x="5181600" y="1219200"/>
            <a:ext cx="39624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Presentar a Cristo como Salvador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5747223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descr="mandamentos7"/>
          <p:cNvPicPr>
            <a:picLocks noChangeAspect="1" noChangeArrowheads="1"/>
          </p:cNvPicPr>
          <p:nvPr/>
        </p:nvPicPr>
        <p:blipFill rotWithShape="1">
          <a:blip r:embed="rId3">
            <a:extLst>
              <a:ext uri="{28A0092B-C50C-407E-A947-70E740481C1C}">
                <a14:useLocalDpi xmlns:a14="http://schemas.microsoft.com/office/drawing/2010/main" val="0"/>
              </a:ext>
            </a:extLst>
          </a:blip>
          <a:srcRect l="28532" t="48461" r="27458" b="6484"/>
          <a:stretch/>
        </p:blipFill>
        <p:spPr bwMode="auto">
          <a:xfrm>
            <a:off x="5257800" y="1524000"/>
            <a:ext cx="4038600" cy="342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ellas son </a:t>
            </a:r>
            <a:r>
              <a:rPr lang="es-ES" dirty="0" smtClean="0">
                <a:solidFill>
                  <a:srgbClr val="00B0F0"/>
                </a:solidFill>
                <a:latin typeface="Arial" pitchFamily="34" charset="0"/>
                <a:cs typeface="Arial" pitchFamily="34" charset="0"/>
              </a:rPr>
              <a:t>las </a:t>
            </a:r>
            <a:r>
              <a:rPr lang="es-ES" dirty="0">
                <a:solidFill>
                  <a:srgbClr val="00B0F0"/>
                </a:solidFill>
                <a:latin typeface="Arial" pitchFamily="34" charset="0"/>
                <a:cs typeface="Arial" pitchFamily="34" charset="0"/>
              </a:rPr>
              <a:t>que dan testimonio de </a:t>
            </a:r>
            <a:r>
              <a:rPr lang="es-ES" dirty="0" smtClean="0">
                <a:solidFill>
                  <a:srgbClr val="00B0F0"/>
                </a:solidFill>
                <a:latin typeface="Arial" pitchFamily="34" charset="0"/>
                <a:cs typeface="Arial" pitchFamily="34" charset="0"/>
              </a:rPr>
              <a:t>mí.</a:t>
            </a:r>
            <a:endParaRPr lang="es-ES" sz="2400" dirty="0" smtClean="0">
              <a:solidFill>
                <a:srgbClr val="00B0F0"/>
              </a:solidFill>
              <a:latin typeface="Arial" pitchFamily="34" charset="0"/>
              <a:cs typeface="Arial" pitchFamily="34" charset="0"/>
            </a:endParaRPr>
          </a:p>
        </p:txBody>
      </p:sp>
      <p:sp>
        <p:nvSpPr>
          <p:cNvPr id="6" name="TextBox 4"/>
          <p:cNvSpPr txBox="1">
            <a:spLocks noChangeArrowheads="1"/>
          </p:cNvSpPr>
          <p:nvPr/>
        </p:nvSpPr>
        <p:spPr bwMode="auto">
          <a:xfrm>
            <a:off x="533400" y="1182469"/>
            <a:ext cx="35052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Rom</a:t>
            </a:r>
            <a:r>
              <a:rPr lang="es-ES" sz="3600" dirty="0" smtClean="0">
                <a:solidFill>
                  <a:schemeClr val="bg1"/>
                </a:solidFill>
                <a:latin typeface="Arial Rounded MT Bold" pitchFamily="34" charset="0"/>
              </a:rPr>
              <a:t>. 1011-13</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152400" y="1752600"/>
            <a:ext cx="4419600" cy="3426579"/>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la Escritura dice: </a:t>
            </a:r>
            <a:r>
              <a:rPr lang="es-ES" dirty="0">
                <a:solidFill>
                  <a:srgbClr val="FFFF00"/>
                </a:solidFill>
                <a:latin typeface="Arial" pitchFamily="34" charset="0"/>
                <a:cs typeface="Arial" pitchFamily="34" charset="0"/>
              </a:rPr>
              <a:t>Todo aquel que en él creyere, no será </a:t>
            </a:r>
            <a:r>
              <a:rPr lang="es-ES" dirty="0" smtClean="0">
                <a:solidFill>
                  <a:srgbClr val="FFFF00"/>
                </a:solidFill>
                <a:latin typeface="Arial" pitchFamily="34" charset="0"/>
                <a:cs typeface="Arial" pitchFamily="34" charset="0"/>
              </a:rPr>
              <a:t>avergonzado</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hay diferencia entre judío y griego, pues el mismo que es Señor de todos, es rico para con todos los que le </a:t>
            </a:r>
            <a:r>
              <a:rPr lang="es-ES" dirty="0" smtClean="0">
                <a:solidFill>
                  <a:schemeClr val="bg1"/>
                </a:solidFill>
                <a:latin typeface="Arial" pitchFamily="34" charset="0"/>
                <a:cs typeface="Arial" pitchFamily="34" charset="0"/>
              </a:rPr>
              <a:t>invocan;</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todo aquel que invocare el nombre del Señor, será salvo</a:t>
            </a:r>
            <a:r>
              <a:rPr lang="es-ES" dirty="0" smtClean="0">
                <a:solidFill>
                  <a:schemeClr val="bg1"/>
                </a:solidFill>
                <a:latin typeface="Arial" pitchFamily="34" charset="0"/>
                <a:cs typeface="Arial" pitchFamily="34" charset="0"/>
              </a:rPr>
              <a:t>.</a:t>
            </a: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819400" y="5068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24:32</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76200" y="5638800"/>
            <a:ext cx="91440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se decían el uno al otro: </a:t>
            </a:r>
            <a:r>
              <a:rPr lang="es-ES" dirty="0">
                <a:solidFill>
                  <a:srgbClr val="FFFF00"/>
                </a:solidFill>
                <a:latin typeface="Arial" pitchFamily="34" charset="0"/>
                <a:cs typeface="Arial" pitchFamily="34" charset="0"/>
              </a:rPr>
              <a:t>¿No ardía nuestro corazón en nosotros, mientras nos hablaba en el camino, y cuando nos abría las Escrituras?</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22" name="TextBox 21"/>
          <p:cNvSpPr txBox="1"/>
          <p:nvPr/>
        </p:nvSpPr>
        <p:spPr>
          <a:xfrm>
            <a:off x="5181600" y="1219200"/>
            <a:ext cx="39624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Presentar a Cristo como Salvador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3319252831"/>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descr="mandamentos7"/>
          <p:cNvPicPr>
            <a:picLocks noChangeAspect="1" noChangeArrowheads="1"/>
          </p:cNvPicPr>
          <p:nvPr/>
        </p:nvPicPr>
        <p:blipFill rotWithShape="1">
          <a:blip r:embed="rId3">
            <a:extLst>
              <a:ext uri="{28A0092B-C50C-407E-A947-70E740481C1C}">
                <a14:useLocalDpi xmlns:a14="http://schemas.microsoft.com/office/drawing/2010/main" val="0"/>
              </a:ext>
            </a:extLst>
          </a:blip>
          <a:srcRect l="28532" t="48461" r="27458" b="6484"/>
          <a:stretch/>
        </p:blipFill>
        <p:spPr bwMode="auto">
          <a:xfrm>
            <a:off x="5257800" y="1524000"/>
            <a:ext cx="4038600" cy="342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extBox 4"/>
          <p:cNvSpPr txBox="1">
            <a:spLocks noChangeArrowheads="1"/>
          </p:cNvSpPr>
          <p:nvPr/>
        </p:nvSpPr>
        <p:spPr bwMode="auto">
          <a:xfrm>
            <a:off x="2286000" y="-76200"/>
            <a:ext cx="46482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Juan 5:39</a:t>
            </a:r>
            <a:endParaRPr lang="es-ES" sz="3600" dirty="0">
              <a:solidFill>
                <a:schemeClr val="bg1"/>
              </a:solidFill>
              <a:latin typeface="Arial Rounded MT Bold" pitchFamily="34" charset="0"/>
            </a:endParaRPr>
          </a:p>
        </p:txBody>
      </p:sp>
      <p:sp>
        <p:nvSpPr>
          <p:cNvPr id="6151" name="Rectangle 3"/>
          <p:cNvSpPr>
            <a:spLocks noChangeArrowheads="1"/>
          </p:cNvSpPr>
          <p:nvPr/>
        </p:nvSpPr>
        <p:spPr bwMode="auto">
          <a:xfrm>
            <a:off x="0" y="381000"/>
            <a:ext cx="9144000" cy="1200329"/>
          </a:xfrm>
          <a:prstGeom prst="rect">
            <a:avLst/>
          </a:prstGeom>
          <a:noFill/>
          <a:ln w="9525">
            <a:noFill/>
            <a:miter lim="800000"/>
            <a:headEnd/>
            <a:tailEnd/>
          </a:ln>
        </p:spPr>
        <p:txBody>
          <a:bodyPr wrap="square" anchor="ctr">
            <a:spAutoFit/>
          </a:bodyPr>
          <a:lstStyle/>
          <a:p>
            <a:pPr algn="ctr"/>
            <a:r>
              <a:rPr lang="es-ES" dirty="0" smtClean="0">
                <a:solidFill>
                  <a:srgbClr val="FFFF00"/>
                </a:solidFill>
                <a:latin typeface="Arial" pitchFamily="34" charset="0"/>
                <a:cs typeface="Arial" pitchFamily="34" charset="0"/>
              </a:rPr>
              <a:t>Escudriñad </a:t>
            </a:r>
            <a:r>
              <a:rPr lang="es-ES" dirty="0">
                <a:solidFill>
                  <a:srgbClr val="FFFF00"/>
                </a:solidFill>
                <a:latin typeface="Arial" pitchFamily="34" charset="0"/>
                <a:cs typeface="Arial" pitchFamily="34" charset="0"/>
              </a:rPr>
              <a:t>las </a:t>
            </a:r>
            <a:r>
              <a:rPr lang="es-ES" dirty="0" smtClean="0">
                <a:solidFill>
                  <a:srgbClr val="FFFF00"/>
                </a:solidFill>
                <a:latin typeface="Arial" pitchFamily="34" charset="0"/>
                <a:cs typeface="Arial" pitchFamily="34" charset="0"/>
              </a:rPr>
              <a:t>Escrituras; porque </a:t>
            </a:r>
            <a:r>
              <a:rPr lang="es-ES" dirty="0">
                <a:solidFill>
                  <a:srgbClr val="FFFF00"/>
                </a:solidFill>
                <a:latin typeface="Arial" pitchFamily="34" charset="0"/>
                <a:cs typeface="Arial" pitchFamily="34" charset="0"/>
              </a:rPr>
              <a:t>a vosotros os parece que en ellas tenéis la vida eterna</a:t>
            </a:r>
            <a:r>
              <a:rPr lang="es-ES" dirty="0">
                <a:solidFill>
                  <a:schemeClr val="bg1"/>
                </a:solidFill>
                <a:latin typeface="Arial" pitchFamily="34" charset="0"/>
                <a:cs typeface="Arial" pitchFamily="34" charset="0"/>
              </a:rPr>
              <a:t>; y </a:t>
            </a:r>
            <a:r>
              <a:rPr lang="es-ES" dirty="0">
                <a:solidFill>
                  <a:srgbClr val="00B0F0"/>
                </a:solidFill>
                <a:latin typeface="Arial" pitchFamily="34" charset="0"/>
                <a:cs typeface="Arial" pitchFamily="34" charset="0"/>
              </a:rPr>
              <a:t>ellas son </a:t>
            </a:r>
            <a:r>
              <a:rPr lang="es-ES" dirty="0" smtClean="0">
                <a:solidFill>
                  <a:srgbClr val="00B0F0"/>
                </a:solidFill>
                <a:latin typeface="Arial" pitchFamily="34" charset="0"/>
                <a:cs typeface="Arial" pitchFamily="34" charset="0"/>
              </a:rPr>
              <a:t>las </a:t>
            </a:r>
            <a:r>
              <a:rPr lang="es-ES" dirty="0">
                <a:solidFill>
                  <a:srgbClr val="00B0F0"/>
                </a:solidFill>
                <a:latin typeface="Arial" pitchFamily="34" charset="0"/>
                <a:cs typeface="Arial" pitchFamily="34" charset="0"/>
              </a:rPr>
              <a:t>que dan testimonio de </a:t>
            </a:r>
            <a:r>
              <a:rPr lang="es-ES" dirty="0" smtClean="0">
                <a:solidFill>
                  <a:srgbClr val="00B0F0"/>
                </a:solidFill>
                <a:latin typeface="Arial" pitchFamily="34" charset="0"/>
                <a:cs typeface="Arial" pitchFamily="34" charset="0"/>
              </a:rPr>
              <a:t>mí.</a:t>
            </a:r>
            <a:endParaRPr lang="es-ES" sz="2400" dirty="0" smtClean="0">
              <a:solidFill>
                <a:srgbClr val="00B0F0"/>
              </a:solidFill>
              <a:latin typeface="Arial" pitchFamily="34" charset="0"/>
              <a:cs typeface="Arial" pitchFamily="34" charset="0"/>
            </a:endParaRPr>
          </a:p>
        </p:txBody>
      </p:sp>
      <p:sp>
        <p:nvSpPr>
          <p:cNvPr id="6" name="TextBox 4"/>
          <p:cNvSpPr txBox="1">
            <a:spLocks noChangeArrowheads="1"/>
          </p:cNvSpPr>
          <p:nvPr/>
        </p:nvSpPr>
        <p:spPr bwMode="auto">
          <a:xfrm>
            <a:off x="533400" y="1182469"/>
            <a:ext cx="3505200" cy="646331"/>
          </a:xfrm>
          <a:prstGeom prst="rect">
            <a:avLst/>
          </a:prstGeom>
          <a:noFill/>
          <a:ln w="9525">
            <a:noFill/>
            <a:miter lim="800000"/>
            <a:headEnd/>
            <a:tailEnd/>
          </a:ln>
        </p:spPr>
        <p:txBody>
          <a:bodyPr wrap="square">
            <a:spAutoFit/>
          </a:bodyPr>
          <a:lstStyle/>
          <a:p>
            <a:pPr algn="ctr">
              <a:spcBef>
                <a:spcPct val="50000"/>
              </a:spcBef>
            </a:pPr>
            <a:r>
              <a:rPr lang="es-ES" sz="3600" dirty="0" err="1" smtClean="0">
                <a:solidFill>
                  <a:schemeClr val="bg1"/>
                </a:solidFill>
                <a:latin typeface="Arial Rounded MT Bold" pitchFamily="34" charset="0"/>
              </a:rPr>
              <a:t>Rom</a:t>
            </a:r>
            <a:r>
              <a:rPr lang="es-ES" sz="3600" dirty="0" smtClean="0">
                <a:solidFill>
                  <a:schemeClr val="bg1"/>
                </a:solidFill>
                <a:latin typeface="Arial Rounded MT Bold" pitchFamily="34" charset="0"/>
              </a:rPr>
              <a:t>. 1011-13</a:t>
            </a:r>
            <a:endParaRPr lang="es-ES" sz="3600" dirty="0">
              <a:solidFill>
                <a:schemeClr val="bg1"/>
              </a:solidFill>
              <a:latin typeface="Arial Rounded MT Bold" pitchFamily="34" charset="0"/>
            </a:endParaRPr>
          </a:p>
        </p:txBody>
      </p:sp>
      <p:sp>
        <p:nvSpPr>
          <p:cNvPr id="3" name="Rounded Rectangle 2"/>
          <p:cNvSpPr/>
          <p:nvPr/>
        </p:nvSpPr>
        <p:spPr bwMode="auto">
          <a:xfrm>
            <a:off x="228600" y="381000"/>
            <a:ext cx="3581400" cy="381000"/>
          </a:xfrm>
          <a:prstGeom prst="roundRect">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TextBox 19"/>
          <p:cNvSpPr txBox="1"/>
          <p:nvPr/>
        </p:nvSpPr>
        <p:spPr>
          <a:xfrm>
            <a:off x="5181600" y="4846752"/>
            <a:ext cx="3962400" cy="334848"/>
          </a:xfrm>
          <a:prstGeom prst="rect">
            <a:avLst/>
          </a:prstGeom>
          <a:solidFill>
            <a:srgbClr val="FFC000"/>
          </a:solidFill>
          <a:scene3d>
            <a:camera prst="orthographicFront"/>
            <a:lightRig rig="threePt" dir="t"/>
          </a:scene3d>
          <a:sp3d>
            <a:bevelT w="165100" prst="coolSlant"/>
          </a:sp3d>
        </p:spPr>
        <p:txBody>
          <a:bodyPr wrap="square">
            <a:spAutoFit/>
          </a:bodyPr>
          <a:lstStyle/>
          <a:p>
            <a:pPr algn="ctr">
              <a:lnSpc>
                <a:spcPts val="1900"/>
              </a:lnSpc>
              <a:defRPr/>
            </a:pPr>
            <a:r>
              <a:rPr lang="es-ES" sz="2000" b="1" dirty="0">
                <a:latin typeface="Arial" pitchFamily="34" charset="0"/>
                <a:cs typeface="Arial" pitchFamily="34" charset="0"/>
              </a:rPr>
              <a:t>E</a:t>
            </a:r>
            <a:r>
              <a:rPr lang="es-ES" sz="2000" b="1" dirty="0" smtClean="0">
                <a:latin typeface="Arial" pitchFamily="34" charset="0"/>
                <a:cs typeface="Arial" pitchFamily="34" charset="0"/>
              </a:rPr>
              <a:t>l uso de las escrituras</a:t>
            </a:r>
            <a:endParaRPr lang="es-ES" sz="2000" b="1" dirty="0">
              <a:latin typeface="Arial" pitchFamily="34" charset="0"/>
              <a:cs typeface="Arial" pitchFamily="34" charset="0"/>
            </a:endParaRPr>
          </a:p>
        </p:txBody>
      </p:sp>
      <p:sp>
        <p:nvSpPr>
          <p:cNvPr id="14" name="TextBox 13"/>
          <p:cNvSpPr txBox="1"/>
          <p:nvPr/>
        </p:nvSpPr>
        <p:spPr>
          <a:xfrm>
            <a:off x="73914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Dios</a:t>
            </a:r>
            <a:endParaRPr lang="es-ES" sz="2000" b="1" dirty="0">
              <a:latin typeface="Arial" pitchFamily="34" charset="0"/>
              <a:cs typeface="Arial" pitchFamily="34" charset="0"/>
            </a:endParaRPr>
          </a:p>
        </p:txBody>
      </p:sp>
      <p:sp>
        <p:nvSpPr>
          <p:cNvPr id="19" name="TextBox 18"/>
          <p:cNvSpPr txBox="1"/>
          <p:nvPr/>
        </p:nvSpPr>
        <p:spPr>
          <a:xfrm>
            <a:off x="5181600" y="4267200"/>
            <a:ext cx="17526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a:latin typeface="Arial" pitchFamily="34" charset="0"/>
                <a:cs typeface="Arial" pitchFamily="34" charset="0"/>
              </a:rPr>
              <a:t>C</a:t>
            </a:r>
            <a:r>
              <a:rPr lang="es-ES" sz="2000" b="1" dirty="0" smtClean="0">
                <a:latin typeface="Arial" pitchFamily="34" charset="0"/>
                <a:cs typeface="Arial" pitchFamily="34" charset="0"/>
              </a:rPr>
              <a:t>onfiar en el engañador</a:t>
            </a:r>
            <a:endParaRPr lang="es-ES" sz="2000" b="1" dirty="0">
              <a:latin typeface="Arial" pitchFamily="34" charset="0"/>
              <a:cs typeface="Arial" pitchFamily="34" charset="0"/>
            </a:endParaRPr>
          </a:p>
        </p:txBody>
      </p:sp>
      <p:sp>
        <p:nvSpPr>
          <p:cNvPr id="9" name="Rectangle 3"/>
          <p:cNvSpPr>
            <a:spLocks noChangeArrowheads="1"/>
          </p:cNvSpPr>
          <p:nvPr/>
        </p:nvSpPr>
        <p:spPr bwMode="auto">
          <a:xfrm>
            <a:off x="152400" y="1752600"/>
            <a:ext cx="4419600" cy="3426579"/>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Pues </a:t>
            </a:r>
            <a:r>
              <a:rPr lang="es-ES" dirty="0">
                <a:solidFill>
                  <a:schemeClr val="bg1"/>
                </a:solidFill>
                <a:latin typeface="Arial" pitchFamily="34" charset="0"/>
                <a:cs typeface="Arial" pitchFamily="34" charset="0"/>
              </a:rPr>
              <a:t>la Escritura dice: </a:t>
            </a:r>
            <a:r>
              <a:rPr lang="es-ES" dirty="0">
                <a:solidFill>
                  <a:srgbClr val="FFFF00"/>
                </a:solidFill>
                <a:latin typeface="Arial" pitchFamily="34" charset="0"/>
                <a:cs typeface="Arial" pitchFamily="34" charset="0"/>
              </a:rPr>
              <a:t>Todo aquel que en él creyere, no será </a:t>
            </a:r>
            <a:r>
              <a:rPr lang="es-ES" dirty="0" smtClean="0">
                <a:solidFill>
                  <a:srgbClr val="FFFF00"/>
                </a:solidFill>
                <a:latin typeface="Arial" pitchFamily="34" charset="0"/>
                <a:cs typeface="Arial" pitchFamily="34" charset="0"/>
              </a:rPr>
              <a:t>avergonzado</a:t>
            </a:r>
            <a:r>
              <a:rPr lang="es-ES" dirty="0" smtClean="0">
                <a:solidFill>
                  <a:schemeClr val="bg1"/>
                </a:solidFill>
                <a:latin typeface="Arial" pitchFamily="34" charset="0"/>
                <a:cs typeface="Arial" pitchFamily="34" charset="0"/>
              </a:rPr>
              <a:t>.</a:t>
            </a:r>
            <a:r>
              <a:rPr lang="es-ES" dirty="0">
                <a:solidFill>
                  <a:schemeClr val="bg1"/>
                </a:solidFill>
                <a:latin typeface="Arial" pitchFamily="34" charset="0"/>
                <a:cs typeface="Arial" pitchFamily="34" charset="0"/>
              </a:rPr>
              <a:t> </a:t>
            </a:r>
            <a:r>
              <a:rPr lang="es-ES" dirty="0" smtClean="0">
                <a:solidFill>
                  <a:schemeClr val="bg1"/>
                </a:solidFill>
                <a:latin typeface="Arial" pitchFamily="34" charset="0"/>
                <a:cs typeface="Arial" pitchFamily="34" charset="0"/>
              </a:rPr>
              <a:t>Porque </a:t>
            </a:r>
            <a:r>
              <a:rPr lang="es-ES" dirty="0">
                <a:solidFill>
                  <a:schemeClr val="bg1"/>
                </a:solidFill>
                <a:latin typeface="Arial" pitchFamily="34" charset="0"/>
                <a:cs typeface="Arial" pitchFamily="34" charset="0"/>
              </a:rPr>
              <a:t>no hay diferencia entre judío y griego, pues el mismo que es Señor de todos, es rico para con todos los que le </a:t>
            </a:r>
            <a:r>
              <a:rPr lang="es-ES" dirty="0" smtClean="0">
                <a:solidFill>
                  <a:schemeClr val="bg1"/>
                </a:solidFill>
                <a:latin typeface="Arial" pitchFamily="34" charset="0"/>
                <a:cs typeface="Arial" pitchFamily="34" charset="0"/>
              </a:rPr>
              <a:t>invocan;</a:t>
            </a:r>
            <a:r>
              <a:rPr lang="es-ES" dirty="0">
                <a:solidFill>
                  <a:schemeClr val="bg1"/>
                </a:solidFill>
                <a:latin typeface="Arial" pitchFamily="34" charset="0"/>
                <a:cs typeface="Arial" pitchFamily="34" charset="0"/>
              </a:rPr>
              <a:t> </a:t>
            </a:r>
            <a:r>
              <a:rPr lang="es-ES" dirty="0" smtClean="0">
                <a:solidFill>
                  <a:srgbClr val="00B0F0"/>
                </a:solidFill>
                <a:latin typeface="Arial" pitchFamily="34" charset="0"/>
                <a:cs typeface="Arial" pitchFamily="34" charset="0"/>
              </a:rPr>
              <a:t>porque </a:t>
            </a:r>
            <a:r>
              <a:rPr lang="es-ES" dirty="0">
                <a:solidFill>
                  <a:srgbClr val="00B0F0"/>
                </a:solidFill>
                <a:latin typeface="Arial" pitchFamily="34" charset="0"/>
                <a:cs typeface="Arial" pitchFamily="34" charset="0"/>
              </a:rPr>
              <a:t>todo aquel que invocare el nombre del Señor, será salvo</a:t>
            </a:r>
            <a:r>
              <a:rPr lang="es-ES" dirty="0" smtClean="0">
                <a:solidFill>
                  <a:schemeClr val="bg1"/>
                </a:solidFill>
                <a:latin typeface="Arial" pitchFamily="34" charset="0"/>
                <a:cs typeface="Arial" pitchFamily="34" charset="0"/>
              </a:rPr>
              <a:t>.</a:t>
            </a:r>
          </a:p>
        </p:txBody>
      </p:sp>
      <p:sp>
        <p:nvSpPr>
          <p:cNvPr id="18" name="TextBox 17"/>
          <p:cNvSpPr txBox="1"/>
          <p:nvPr/>
        </p:nvSpPr>
        <p:spPr>
          <a:xfrm>
            <a:off x="5181600" y="34290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el legalismo de los hombres</a:t>
            </a:r>
            <a:endParaRPr lang="es-ES" sz="2000" b="1" dirty="0">
              <a:latin typeface="Arial" pitchFamily="34" charset="0"/>
              <a:cs typeface="Arial" pitchFamily="34" charset="0"/>
            </a:endParaRPr>
          </a:p>
        </p:txBody>
      </p:sp>
      <p:sp>
        <p:nvSpPr>
          <p:cNvPr id="23" name="TextBox 22"/>
          <p:cNvSpPr txBox="1"/>
          <p:nvPr/>
        </p:nvSpPr>
        <p:spPr>
          <a:xfrm>
            <a:off x="7391400" y="3443898"/>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Resaltar la autoridad de la Biblia</a:t>
            </a:r>
            <a:endParaRPr lang="es-ES" sz="2000" b="1" dirty="0">
              <a:latin typeface="Arial" pitchFamily="34" charset="0"/>
              <a:cs typeface="Arial" pitchFamily="34" charset="0"/>
            </a:endParaRPr>
          </a:p>
        </p:txBody>
      </p:sp>
      <p:sp>
        <p:nvSpPr>
          <p:cNvPr id="27" name="TextBox 26"/>
          <p:cNvSpPr txBox="1"/>
          <p:nvPr/>
        </p:nvSpPr>
        <p:spPr>
          <a:xfrm>
            <a:off x="73914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de corazón</a:t>
            </a:r>
            <a:endParaRPr lang="es-ES" sz="2000" b="1" dirty="0">
              <a:latin typeface="Arial" pitchFamily="34" charset="0"/>
              <a:cs typeface="Arial" pitchFamily="34" charset="0"/>
            </a:endParaRPr>
          </a:p>
        </p:txBody>
      </p:sp>
      <p:sp>
        <p:nvSpPr>
          <p:cNvPr id="16" name="TextBox 15"/>
          <p:cNvSpPr txBox="1"/>
          <p:nvPr/>
        </p:nvSpPr>
        <p:spPr>
          <a:xfrm>
            <a:off x="5181600" y="2590800"/>
            <a:ext cx="1752600" cy="823302"/>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Promueve una religión exterior</a:t>
            </a:r>
            <a:endParaRPr lang="es-ES" sz="2000" b="1" dirty="0">
              <a:latin typeface="Arial" pitchFamily="34" charset="0"/>
              <a:cs typeface="Arial" pitchFamily="34" charset="0"/>
            </a:endParaRPr>
          </a:p>
        </p:txBody>
      </p:sp>
      <p:sp>
        <p:nvSpPr>
          <p:cNvPr id="17" name="TextBox 4"/>
          <p:cNvSpPr txBox="1">
            <a:spLocks noChangeArrowheads="1"/>
          </p:cNvSpPr>
          <p:nvPr/>
        </p:nvSpPr>
        <p:spPr bwMode="auto">
          <a:xfrm>
            <a:off x="2819400" y="5068669"/>
            <a:ext cx="3200400" cy="646331"/>
          </a:xfrm>
          <a:prstGeom prst="rect">
            <a:avLst/>
          </a:prstGeom>
          <a:noFill/>
          <a:ln w="9525">
            <a:noFill/>
            <a:miter lim="800000"/>
            <a:headEnd/>
            <a:tailEnd/>
          </a:ln>
        </p:spPr>
        <p:txBody>
          <a:bodyPr wrap="square">
            <a:spAutoFit/>
          </a:bodyPr>
          <a:lstStyle/>
          <a:p>
            <a:pPr algn="ctr">
              <a:spcBef>
                <a:spcPct val="50000"/>
              </a:spcBef>
            </a:pPr>
            <a:r>
              <a:rPr lang="es-ES" sz="3600" dirty="0" smtClean="0">
                <a:solidFill>
                  <a:schemeClr val="bg1"/>
                </a:solidFill>
                <a:latin typeface="Arial Rounded MT Bold" pitchFamily="34" charset="0"/>
              </a:rPr>
              <a:t>Lucas 24:32</a:t>
            </a:r>
            <a:endParaRPr lang="es-ES" sz="3600" dirty="0">
              <a:solidFill>
                <a:schemeClr val="bg1"/>
              </a:solidFill>
              <a:latin typeface="Arial Rounded MT Bold" pitchFamily="34" charset="0"/>
            </a:endParaRPr>
          </a:p>
        </p:txBody>
      </p:sp>
      <p:sp>
        <p:nvSpPr>
          <p:cNvPr id="21" name="Rectangle 3"/>
          <p:cNvSpPr>
            <a:spLocks noChangeArrowheads="1"/>
          </p:cNvSpPr>
          <p:nvPr/>
        </p:nvSpPr>
        <p:spPr bwMode="auto">
          <a:xfrm>
            <a:off x="76200" y="5638800"/>
            <a:ext cx="9144000" cy="1092607"/>
          </a:xfrm>
          <a:prstGeom prst="rect">
            <a:avLst/>
          </a:prstGeom>
          <a:noFill/>
          <a:ln w="9525">
            <a:noFill/>
            <a:miter lim="800000"/>
            <a:headEnd/>
            <a:tailEnd/>
          </a:ln>
        </p:spPr>
        <p:txBody>
          <a:bodyPr wrap="square" anchor="ctr">
            <a:spAutoFit/>
          </a:bodyPr>
          <a:lstStyle/>
          <a:p>
            <a:pPr algn="ctr">
              <a:lnSpc>
                <a:spcPts val="2600"/>
              </a:lnSpc>
            </a:pPr>
            <a:r>
              <a:rPr lang="es-ES" dirty="0" smtClean="0">
                <a:solidFill>
                  <a:schemeClr val="bg1"/>
                </a:solidFill>
                <a:latin typeface="Arial" pitchFamily="34" charset="0"/>
                <a:cs typeface="Arial" pitchFamily="34" charset="0"/>
              </a:rPr>
              <a:t>Y </a:t>
            </a:r>
            <a:r>
              <a:rPr lang="es-ES" dirty="0">
                <a:solidFill>
                  <a:schemeClr val="bg1"/>
                </a:solidFill>
                <a:latin typeface="Arial" pitchFamily="34" charset="0"/>
                <a:cs typeface="Arial" pitchFamily="34" charset="0"/>
              </a:rPr>
              <a:t>se decían el uno al otro: </a:t>
            </a:r>
            <a:r>
              <a:rPr lang="es-ES" dirty="0">
                <a:solidFill>
                  <a:srgbClr val="FFFF00"/>
                </a:solidFill>
                <a:latin typeface="Arial" pitchFamily="34" charset="0"/>
                <a:cs typeface="Arial" pitchFamily="34" charset="0"/>
              </a:rPr>
              <a:t>¿No ardía nuestro corazón en nosotros, mientras nos hablaba en el camino, y cuando nos abría las Escrituras?</a:t>
            </a:r>
            <a:r>
              <a:rPr lang="es-ES" dirty="0">
                <a:solidFill>
                  <a:schemeClr val="bg1"/>
                </a:solidFill>
                <a:latin typeface="Arial" pitchFamily="34" charset="0"/>
                <a:cs typeface="Arial" pitchFamily="34" charset="0"/>
              </a:rPr>
              <a:t> </a:t>
            </a:r>
            <a:endParaRPr lang="es-ES" dirty="0" smtClean="0">
              <a:solidFill>
                <a:schemeClr val="bg1"/>
              </a:solidFill>
              <a:latin typeface="Arial" pitchFamily="34" charset="0"/>
              <a:cs typeface="Arial" pitchFamily="34" charset="0"/>
            </a:endParaRPr>
          </a:p>
        </p:txBody>
      </p:sp>
      <p:sp>
        <p:nvSpPr>
          <p:cNvPr id="22" name="TextBox 21"/>
          <p:cNvSpPr txBox="1"/>
          <p:nvPr/>
        </p:nvSpPr>
        <p:spPr>
          <a:xfrm>
            <a:off x="5181600" y="1219200"/>
            <a:ext cx="3962400" cy="579646"/>
          </a:xfrm>
          <a:prstGeom prst="rect">
            <a:avLst/>
          </a:prstGeom>
          <a:solidFill>
            <a:srgbClr val="00B0F0"/>
          </a:solidFill>
          <a:scene3d>
            <a:camera prst="orthographicFront"/>
            <a:lightRig rig="threePt" dir="t"/>
          </a:scene3d>
          <a:sp3d>
            <a:bevelT w="165100" prst="coolSlant"/>
          </a:sp3d>
        </p:spPr>
        <p:txBody>
          <a:bodyPr wrap="square" anchor="ctr" anchorCtr="1">
            <a:spAutoFit/>
          </a:bodyPr>
          <a:lstStyle/>
          <a:p>
            <a:pPr algn="ctr">
              <a:lnSpc>
                <a:spcPts val="1900"/>
              </a:lnSpc>
              <a:defRPr/>
            </a:pPr>
            <a:r>
              <a:rPr lang="es-ES" sz="2000" b="1" dirty="0" smtClean="0">
                <a:latin typeface="Arial" pitchFamily="34" charset="0"/>
                <a:cs typeface="Arial" pitchFamily="34" charset="0"/>
              </a:rPr>
              <a:t>Presentar a Cristo como Salvador</a:t>
            </a:r>
            <a:endParaRPr lang="es-ES" sz="2000" b="1" dirty="0">
              <a:latin typeface="Arial" pitchFamily="34" charset="0"/>
              <a:cs typeface="Arial" pitchFamily="34" charset="0"/>
            </a:endParaRPr>
          </a:p>
        </p:txBody>
      </p:sp>
    </p:spTree>
    <p:extLst>
      <p:ext uri="{BB962C8B-B14F-4D97-AF65-F5344CB8AC3E}">
        <p14:creationId xmlns:p14="http://schemas.microsoft.com/office/powerpoint/2010/main" val="104209996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308515</TotalTime>
  <Words>13639</Words>
  <Application>Microsoft Office PowerPoint</Application>
  <PresentationFormat>On-screen Show (4:3)</PresentationFormat>
  <Paragraphs>639</Paragraphs>
  <Slides>48</Slides>
  <Notes>46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Dallas ISD</dc:creator>
  <cp:lastModifiedBy>Desktop</cp:lastModifiedBy>
  <cp:revision>1975</cp:revision>
  <dcterms:created xsi:type="dcterms:W3CDTF">2006-10-13T16:37:29Z</dcterms:created>
  <dcterms:modified xsi:type="dcterms:W3CDTF">2013-12-30T05:12:27Z</dcterms:modified>
</cp:coreProperties>
</file>